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3"/>
  </p:sldMasterIdLst>
  <p:notesMasterIdLst>
    <p:notesMasterId r:id="rId8"/>
  </p:notesMasterIdLst>
  <p:sldIdLst>
    <p:sldId id="288" r:id="rId4"/>
    <p:sldId id="257" r:id="rId5"/>
    <p:sldId id="289" r:id="rId6"/>
    <p:sldId id="290" r:id="rId7"/>
  </p:sldIdLst>
  <p:sldSz cx="20104100" cy="11309350"/>
  <p:notesSz cx="20104100" cy="113093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Fink Crawford" initials="MC" lastIdx="6" clrIdx="0">
    <p:extLst>
      <p:ext uri="{19B8F6BF-5375-455C-9EA6-DF929625EA0E}">
        <p15:presenceInfo xmlns:p15="http://schemas.microsoft.com/office/powerpoint/2012/main" userId="S::michelle.fink@aes.com::543c735f-eede-4232-a63b-275ce80d7cc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8DCF27-C34D-CA4A-A9A7-EB1C65039332}" v="145" dt="2020-11-09T20:39:26.995"/>
    <p1510:client id="{F60A09D8-A62A-4F41-B8AC-4F7C3CA7AE50}" v="8" dt="2020-11-10T13:40:57.82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56"/>
    <p:restoredTop sz="95840"/>
  </p:normalViewPr>
  <p:slideViewPr>
    <p:cSldViewPr>
      <p:cViewPr>
        <p:scale>
          <a:sx n="80" d="100"/>
          <a:sy n="80" d="100"/>
        </p:scale>
        <p:origin x="-136" y="-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ES%20San%20Nicol&#225;s/Medio%20Ambiente%20compartido/San%20Nicolas/Calidad%20de%20Aire/y%20-%20Calidad%20de%20Aire%20San%20Nicolas%20-%20P&#225;gina%20AES/Estaci&#243;n%20UTN/Resumen%20Estaci&#243;n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ES%20San%20Nicol&#225;s/Medio%20Ambiente%20compartido/San%20Nicolas/Calidad%20de%20Aire/y%20-%20Calidad%20de%20Aire%20San%20Nicolas%20-%20P&#225;gina%20AES/Estaci&#243;n%20Saavedra/Resumen%20Est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ES%20San%20Nicol&#225;s/Medio%20Ambiente%20compartido/San%20Nicolas/Calidad%20de%20Aire/y%20-%20Calidad%20de%20Aire%20San%20Nicolas%20-%20P&#225;gina%20AES/Estaci&#243;n%20Saavedra/Resumen%20Est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ES%20San%20Nicol&#225;s/Medio%20Ambiente%20compartido/San%20Nicolas/Calidad%20de%20Aire/y%20-%20Calidad%20de%20Aire%20San%20Nicolas%20-%20P&#225;gina%20AES/Estaci&#243;n%20Saavedra/Resumen%20Est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ES%20San%20Nicol&#225;s/Medio%20Ambiente%20compartido/San%20Nicolas/Calidad%20de%20Aire/y%20-%20Calidad%20de%20Aire%20San%20Nicolas%20-%20P&#225;gina%20AES/Estaci&#243;n%20UTN/Resumen%20Estaci&#243;n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ES%20San%20Nicol&#225;s/Medio%20Ambiente%20compartido/San%20Nicolas/Calidad%20de%20Aire/y%20-%20Calidad%20de%20Aire%20San%20Nicolas%20-%20P&#225;gina%20AES/Estaci&#243;n%20UTN/Resumen%20Estaci&#243;n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ES%20San%20Nicol&#225;s/Medio%20Ambiente%20compartido/San%20Nicolas/Calidad%20de%20Aire/y%20-%20Calidad%20de%20Aire%20San%20Nicolas%20-%20P&#225;gina%20AES/Estaci&#243;n%20UTN/Resumen%20Estaci&#243;n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ES%20San%20Nicol&#225;s/Medio%20Ambiente%20compartido/San%20Nicolas/Calidad%20de%20Aire/y%20-%20Calidad%20de%20Aire%20San%20Nicolas%20-%20P&#225;gina%20AES/Estaci&#243;n%20M&#243;vil/Resumen%20Estaci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ES%20San%20Nicol&#225;s/Medio%20Ambiente%20compartido/San%20Nicolas/Calidad%20de%20Aire/y%20-%20Calidad%20de%20Aire%20San%20Nicolas%20-%20P&#225;gina%20AES/Estaci&#243;n%20M&#243;vil/Resumen%20Estaci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ES%20San%20Nicol&#225;s/Medio%20Ambiente%20compartido/San%20Nicolas/Calidad%20de%20Aire/y%20-%20Calidad%20de%20Aire%20San%20Nicolas%20-%20P&#225;gina%20AES/Estaci&#243;n%20M&#243;vil/Resumen%20Estaci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ES%20San%20Nicol&#225;s/Medio%20Ambiente%20compartido/San%20Nicolas/Calidad%20de%20Aire/y%20-%20Calidad%20de%20Aire%20San%20Nicolas%20-%20P&#225;gina%20AES/Estaci&#243;n%20M&#243;vil/Resumen%20Estaci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ES%20San%20Nicol&#225;s/Medio%20Ambiente%20compartido/San%20Nicolas/Calidad%20de%20Aire/y%20-%20Calidad%20de%20Aire%20San%20Nicolas%20-%20P&#225;gina%20AES/Estaci&#243;n%20Saavedra/Resumen%20Est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NOX – Jan26 – </a:t>
            </a: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UTN </a:t>
            </a:r>
            <a:r>
              <a:rPr lang="es-AR" sz="1400" b="0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</a:t>
            </a:r>
            <a:endParaRPr lang="es-AR" sz="1400" b="0" i="0" u="none" strike="noStrike" kern="1200" spc="0" baseline="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'[Resumen Estación UTN ENE26.xlsx]Ene26'!$B$5:$C$5</c:f>
              <c:strCache>
                <c:ptCount val="2"/>
                <c:pt idx="0">
                  <c:v>NOX</c:v>
                </c:pt>
                <c:pt idx="1">
                  <c:v>Max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UTN ENE26.xlsx]Ene26'!$D$4:$AG$4</c:f>
              <c:numCache>
                <c:formatCode>d\-mmm</c:formatCode>
                <c:ptCount val="30"/>
                <c:pt idx="0">
                  <c:v>46023</c:v>
                </c:pt>
                <c:pt idx="1">
                  <c:v>46024</c:v>
                </c:pt>
                <c:pt idx="2">
                  <c:v>46025</c:v>
                </c:pt>
                <c:pt idx="3">
                  <c:v>46026</c:v>
                </c:pt>
                <c:pt idx="4">
                  <c:v>46027</c:v>
                </c:pt>
                <c:pt idx="5">
                  <c:v>46028</c:v>
                </c:pt>
                <c:pt idx="6">
                  <c:v>46029</c:v>
                </c:pt>
                <c:pt idx="7">
                  <c:v>46030</c:v>
                </c:pt>
                <c:pt idx="8">
                  <c:v>46031</c:v>
                </c:pt>
                <c:pt idx="9">
                  <c:v>46032</c:v>
                </c:pt>
                <c:pt idx="10">
                  <c:v>46033</c:v>
                </c:pt>
                <c:pt idx="11">
                  <c:v>46034</c:v>
                </c:pt>
                <c:pt idx="12">
                  <c:v>46035</c:v>
                </c:pt>
                <c:pt idx="13">
                  <c:v>46036</c:v>
                </c:pt>
                <c:pt idx="14">
                  <c:v>46037</c:v>
                </c:pt>
                <c:pt idx="15">
                  <c:v>46038</c:v>
                </c:pt>
                <c:pt idx="16">
                  <c:v>46039</c:v>
                </c:pt>
                <c:pt idx="17">
                  <c:v>46040</c:v>
                </c:pt>
                <c:pt idx="18">
                  <c:v>46041</c:v>
                </c:pt>
                <c:pt idx="19">
                  <c:v>46042</c:v>
                </c:pt>
                <c:pt idx="20">
                  <c:v>46043</c:v>
                </c:pt>
                <c:pt idx="21">
                  <c:v>46044</c:v>
                </c:pt>
                <c:pt idx="22">
                  <c:v>46045</c:v>
                </c:pt>
                <c:pt idx="23">
                  <c:v>46046</c:v>
                </c:pt>
                <c:pt idx="24">
                  <c:v>46047</c:v>
                </c:pt>
                <c:pt idx="25">
                  <c:v>46048</c:v>
                </c:pt>
                <c:pt idx="26">
                  <c:v>46049</c:v>
                </c:pt>
                <c:pt idx="27">
                  <c:v>46050</c:v>
                </c:pt>
                <c:pt idx="28">
                  <c:v>46051</c:v>
                </c:pt>
                <c:pt idx="29">
                  <c:v>46052</c:v>
                </c:pt>
              </c:numCache>
            </c:numRef>
          </c:cat>
          <c:val>
            <c:numRef>
              <c:f>'[Resumen Estación UTN ENE26.xlsx]Ene26'!$D$5:$AG$5</c:f>
              <c:numCache>
                <c:formatCode>General</c:formatCode>
                <c:ptCount val="30"/>
                <c:pt idx="0">
                  <c:v>12</c:v>
                </c:pt>
                <c:pt idx="1">
                  <c:v>14.4</c:v>
                </c:pt>
                <c:pt idx="2">
                  <c:v>9.1</c:v>
                </c:pt>
                <c:pt idx="3">
                  <c:v>10.9</c:v>
                </c:pt>
                <c:pt idx="4">
                  <c:v>5.2</c:v>
                </c:pt>
                <c:pt idx="5">
                  <c:v>16.899999999999999</c:v>
                </c:pt>
                <c:pt idx="6">
                  <c:v>9.1999999999999993</c:v>
                </c:pt>
                <c:pt idx="7">
                  <c:v>13.6</c:v>
                </c:pt>
                <c:pt idx="8">
                  <c:v>9.4</c:v>
                </c:pt>
                <c:pt idx="9">
                  <c:v>12.3</c:v>
                </c:pt>
                <c:pt idx="10">
                  <c:v>11.9</c:v>
                </c:pt>
                <c:pt idx="11">
                  <c:v>15.8</c:v>
                </c:pt>
                <c:pt idx="12">
                  <c:v>21.5</c:v>
                </c:pt>
                <c:pt idx="13">
                  <c:v>4.7</c:v>
                </c:pt>
                <c:pt idx="14">
                  <c:v>10.3</c:v>
                </c:pt>
                <c:pt idx="15">
                  <c:v>28.3</c:v>
                </c:pt>
                <c:pt idx="16">
                  <c:v>13.1</c:v>
                </c:pt>
                <c:pt idx="17">
                  <c:v>10.9</c:v>
                </c:pt>
                <c:pt idx="18">
                  <c:v>12.8</c:v>
                </c:pt>
                <c:pt idx="19">
                  <c:v>4.4000000000000004</c:v>
                </c:pt>
                <c:pt idx="20">
                  <c:v>5.2</c:v>
                </c:pt>
                <c:pt idx="21">
                  <c:v>12.1</c:v>
                </c:pt>
                <c:pt idx="22">
                  <c:v>18.2</c:v>
                </c:pt>
                <c:pt idx="23">
                  <c:v>8.3000000000000007</c:v>
                </c:pt>
                <c:pt idx="24">
                  <c:v>5.4</c:v>
                </c:pt>
                <c:pt idx="25">
                  <c:v>10.6</c:v>
                </c:pt>
                <c:pt idx="26">
                  <c:v>15.1</c:v>
                </c:pt>
                <c:pt idx="27">
                  <c:v>33</c:v>
                </c:pt>
                <c:pt idx="28">
                  <c:v>27.6</c:v>
                </c:pt>
                <c:pt idx="29">
                  <c:v>33.1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AF-7E4C-B794-996D111AA733}"/>
            </c:ext>
          </c:extLst>
        </c:ser>
        <c:ser>
          <c:idx val="1"/>
          <c:order val="1"/>
          <c:tx>
            <c:strRef>
              <c:f>'[Resumen Estación UTN ENE26.xlsx]Ene26'!$B$8:$C$8</c:f>
              <c:strCache>
                <c:ptCount val="2"/>
                <c:pt idx="0">
                  <c:v>NOX</c:v>
                </c:pt>
                <c:pt idx="1">
                  <c:v>Límite 1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UTN ENE26.xlsx]Ene26'!$D$4:$AG$4</c:f>
              <c:numCache>
                <c:formatCode>d\-mmm</c:formatCode>
                <c:ptCount val="30"/>
                <c:pt idx="0">
                  <c:v>46023</c:v>
                </c:pt>
                <c:pt idx="1">
                  <c:v>46024</c:v>
                </c:pt>
                <c:pt idx="2">
                  <c:v>46025</c:v>
                </c:pt>
                <c:pt idx="3">
                  <c:v>46026</c:v>
                </c:pt>
                <c:pt idx="4">
                  <c:v>46027</c:v>
                </c:pt>
                <c:pt idx="5">
                  <c:v>46028</c:v>
                </c:pt>
                <c:pt idx="6">
                  <c:v>46029</c:v>
                </c:pt>
                <c:pt idx="7">
                  <c:v>46030</c:v>
                </c:pt>
                <c:pt idx="8">
                  <c:v>46031</c:v>
                </c:pt>
                <c:pt idx="9">
                  <c:v>46032</c:v>
                </c:pt>
                <c:pt idx="10">
                  <c:v>46033</c:v>
                </c:pt>
                <c:pt idx="11">
                  <c:v>46034</c:v>
                </c:pt>
                <c:pt idx="12">
                  <c:v>46035</c:v>
                </c:pt>
                <c:pt idx="13">
                  <c:v>46036</c:v>
                </c:pt>
                <c:pt idx="14">
                  <c:v>46037</c:v>
                </c:pt>
                <c:pt idx="15">
                  <c:v>46038</c:v>
                </c:pt>
                <c:pt idx="16">
                  <c:v>46039</c:v>
                </c:pt>
                <c:pt idx="17">
                  <c:v>46040</c:v>
                </c:pt>
                <c:pt idx="18">
                  <c:v>46041</c:v>
                </c:pt>
                <c:pt idx="19">
                  <c:v>46042</c:v>
                </c:pt>
                <c:pt idx="20">
                  <c:v>46043</c:v>
                </c:pt>
                <c:pt idx="21">
                  <c:v>46044</c:v>
                </c:pt>
                <c:pt idx="22">
                  <c:v>46045</c:v>
                </c:pt>
                <c:pt idx="23">
                  <c:v>46046</c:v>
                </c:pt>
                <c:pt idx="24">
                  <c:v>46047</c:v>
                </c:pt>
                <c:pt idx="25">
                  <c:v>46048</c:v>
                </c:pt>
                <c:pt idx="26">
                  <c:v>46049</c:v>
                </c:pt>
                <c:pt idx="27">
                  <c:v>46050</c:v>
                </c:pt>
                <c:pt idx="28">
                  <c:v>46051</c:v>
                </c:pt>
                <c:pt idx="29">
                  <c:v>46052</c:v>
                </c:pt>
              </c:numCache>
            </c:numRef>
          </c:cat>
          <c:val>
            <c:numRef>
              <c:f>'[Resumen Estación UTN ENE26.xlsx]Ene26'!$D$8:$AG$8</c:f>
              <c:numCache>
                <c:formatCode>General</c:formatCode>
                <c:ptCount val="30"/>
                <c:pt idx="0">
                  <c:v>186</c:v>
                </c:pt>
                <c:pt idx="1">
                  <c:v>186</c:v>
                </c:pt>
                <c:pt idx="2">
                  <c:v>186</c:v>
                </c:pt>
                <c:pt idx="3">
                  <c:v>186</c:v>
                </c:pt>
                <c:pt idx="4">
                  <c:v>186</c:v>
                </c:pt>
                <c:pt idx="5">
                  <c:v>186</c:v>
                </c:pt>
                <c:pt idx="6">
                  <c:v>186</c:v>
                </c:pt>
                <c:pt idx="7">
                  <c:v>186</c:v>
                </c:pt>
                <c:pt idx="8">
                  <c:v>186</c:v>
                </c:pt>
                <c:pt idx="9">
                  <c:v>186</c:v>
                </c:pt>
                <c:pt idx="10">
                  <c:v>186</c:v>
                </c:pt>
                <c:pt idx="11">
                  <c:v>186</c:v>
                </c:pt>
                <c:pt idx="12">
                  <c:v>186</c:v>
                </c:pt>
                <c:pt idx="13">
                  <c:v>186</c:v>
                </c:pt>
                <c:pt idx="14">
                  <c:v>186</c:v>
                </c:pt>
                <c:pt idx="15">
                  <c:v>186</c:v>
                </c:pt>
                <c:pt idx="16">
                  <c:v>186</c:v>
                </c:pt>
                <c:pt idx="17">
                  <c:v>186</c:v>
                </c:pt>
                <c:pt idx="18">
                  <c:v>186</c:v>
                </c:pt>
                <c:pt idx="19">
                  <c:v>186</c:v>
                </c:pt>
                <c:pt idx="20">
                  <c:v>186</c:v>
                </c:pt>
                <c:pt idx="21">
                  <c:v>186</c:v>
                </c:pt>
                <c:pt idx="22">
                  <c:v>186</c:v>
                </c:pt>
                <c:pt idx="23">
                  <c:v>186</c:v>
                </c:pt>
                <c:pt idx="24">
                  <c:v>186</c:v>
                </c:pt>
                <c:pt idx="25">
                  <c:v>186</c:v>
                </c:pt>
                <c:pt idx="26">
                  <c:v>186</c:v>
                </c:pt>
                <c:pt idx="27">
                  <c:v>186</c:v>
                </c:pt>
                <c:pt idx="28">
                  <c:v>186</c:v>
                </c:pt>
                <c:pt idx="29">
                  <c:v>186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AF-7E4C-B794-996D111AA7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6181743"/>
        <c:axId val="1156176943"/>
      </c:lineChart>
      <c:dateAx>
        <c:axId val="1156181743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76943"/>
        <c:crosses val="autoZero"/>
        <c:auto val="1"/>
        <c:lblOffset val="100"/>
        <c:baseTimeUnit val="days"/>
      </c:dateAx>
      <c:valAx>
        <c:axId val="11561769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81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S02 - Jan26 - Saavedra Air </a:t>
            </a:r>
            <a:r>
              <a:rPr lang="es-AR" sz="1400" b="0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Quality</a:t>
            </a: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s-AR" sz="1400" b="0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Monitoring</a:t>
            </a: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s-AR" sz="1400" b="0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Station</a:t>
            </a:r>
            <a:endParaRPr lang="es-AR" sz="1400" b="0" i="0" u="none" strike="noStrike" kern="1200" spc="0" baseline="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'[Resumen Estación Saavedra ENE 2026.xlsx]Ene26'!$B$9:$C$9</c:f>
              <c:strCache>
                <c:ptCount val="2"/>
                <c:pt idx="0">
                  <c:v>SO2</c:v>
                </c:pt>
                <c:pt idx="1">
                  <c:v>Max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Saavedra ENE 2026.xlsx]Ene26'!$D$4:$AG$4</c:f>
              <c:numCache>
                <c:formatCode>d\-mmm</c:formatCode>
                <c:ptCount val="30"/>
                <c:pt idx="0">
                  <c:v>46023</c:v>
                </c:pt>
                <c:pt idx="1">
                  <c:v>46024</c:v>
                </c:pt>
                <c:pt idx="2">
                  <c:v>46025</c:v>
                </c:pt>
                <c:pt idx="3">
                  <c:v>46026</c:v>
                </c:pt>
                <c:pt idx="4">
                  <c:v>46027</c:v>
                </c:pt>
                <c:pt idx="5">
                  <c:v>46028</c:v>
                </c:pt>
                <c:pt idx="6">
                  <c:v>46029</c:v>
                </c:pt>
                <c:pt idx="7">
                  <c:v>46030</c:v>
                </c:pt>
                <c:pt idx="8">
                  <c:v>46031</c:v>
                </c:pt>
                <c:pt idx="9">
                  <c:v>46032</c:v>
                </c:pt>
                <c:pt idx="10">
                  <c:v>46033</c:v>
                </c:pt>
                <c:pt idx="11">
                  <c:v>46034</c:v>
                </c:pt>
                <c:pt idx="12">
                  <c:v>46035</c:v>
                </c:pt>
                <c:pt idx="13">
                  <c:v>46036</c:v>
                </c:pt>
                <c:pt idx="14">
                  <c:v>46037</c:v>
                </c:pt>
                <c:pt idx="15">
                  <c:v>46038</c:v>
                </c:pt>
                <c:pt idx="16">
                  <c:v>46039</c:v>
                </c:pt>
                <c:pt idx="17">
                  <c:v>46040</c:v>
                </c:pt>
                <c:pt idx="18">
                  <c:v>46041</c:v>
                </c:pt>
                <c:pt idx="19">
                  <c:v>46042</c:v>
                </c:pt>
                <c:pt idx="20">
                  <c:v>46043</c:v>
                </c:pt>
                <c:pt idx="21">
                  <c:v>46044</c:v>
                </c:pt>
                <c:pt idx="22">
                  <c:v>46045</c:v>
                </c:pt>
                <c:pt idx="23">
                  <c:v>46046</c:v>
                </c:pt>
                <c:pt idx="24">
                  <c:v>46047</c:v>
                </c:pt>
                <c:pt idx="25">
                  <c:v>46048</c:v>
                </c:pt>
                <c:pt idx="26">
                  <c:v>46049</c:v>
                </c:pt>
                <c:pt idx="27">
                  <c:v>46050</c:v>
                </c:pt>
                <c:pt idx="28">
                  <c:v>46051</c:v>
                </c:pt>
                <c:pt idx="29">
                  <c:v>46052</c:v>
                </c:pt>
              </c:numCache>
            </c:numRef>
          </c:cat>
          <c:val>
            <c:numRef>
              <c:f>'[Resumen Estación Saavedra ENE 2026.xlsx]Ene26'!$D$9:$AG$9</c:f>
              <c:numCache>
                <c:formatCode>General</c:formatCode>
                <c:ptCount val="30"/>
                <c:pt idx="0">
                  <c:v>2.61</c:v>
                </c:pt>
                <c:pt idx="1">
                  <c:v>6.76</c:v>
                </c:pt>
                <c:pt idx="2">
                  <c:v>3.87</c:v>
                </c:pt>
                <c:pt idx="3">
                  <c:v>3.57</c:v>
                </c:pt>
                <c:pt idx="4">
                  <c:v>1.76</c:v>
                </c:pt>
                <c:pt idx="5">
                  <c:v>3.63</c:v>
                </c:pt>
                <c:pt idx="6">
                  <c:v>1.68</c:v>
                </c:pt>
                <c:pt idx="7">
                  <c:v>4.01</c:v>
                </c:pt>
                <c:pt idx="8">
                  <c:v>2.21</c:v>
                </c:pt>
                <c:pt idx="9">
                  <c:v>4.28</c:v>
                </c:pt>
                <c:pt idx="10">
                  <c:v>1.68</c:v>
                </c:pt>
                <c:pt idx="11">
                  <c:v>8.4700000000000006</c:v>
                </c:pt>
                <c:pt idx="12">
                  <c:v>3.97</c:v>
                </c:pt>
                <c:pt idx="13">
                  <c:v>4.26</c:v>
                </c:pt>
                <c:pt idx="14">
                  <c:v>2.2000000000000002</c:v>
                </c:pt>
                <c:pt idx="15">
                  <c:v>2.91</c:v>
                </c:pt>
                <c:pt idx="16">
                  <c:v>4.0999999999999996</c:v>
                </c:pt>
                <c:pt idx="17">
                  <c:v>3.1</c:v>
                </c:pt>
                <c:pt idx="18">
                  <c:v>4.59</c:v>
                </c:pt>
                <c:pt idx="19">
                  <c:v>3.4</c:v>
                </c:pt>
                <c:pt idx="20">
                  <c:v>2.48</c:v>
                </c:pt>
                <c:pt idx="21">
                  <c:v>3.16</c:v>
                </c:pt>
                <c:pt idx="22">
                  <c:v>3.07</c:v>
                </c:pt>
                <c:pt idx="23">
                  <c:v>2.72</c:v>
                </c:pt>
                <c:pt idx="24">
                  <c:v>2.37</c:v>
                </c:pt>
                <c:pt idx="25">
                  <c:v>3.78</c:v>
                </c:pt>
                <c:pt idx="26">
                  <c:v>2.83</c:v>
                </c:pt>
                <c:pt idx="27">
                  <c:v>3.11</c:v>
                </c:pt>
                <c:pt idx="28">
                  <c:v>204.92</c:v>
                </c:pt>
                <c:pt idx="29">
                  <c:v>0.35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26-7846-8A78-48127F07F004}"/>
            </c:ext>
          </c:extLst>
        </c:ser>
        <c:ser>
          <c:idx val="1"/>
          <c:order val="1"/>
          <c:tx>
            <c:strRef>
              <c:f>'[Resumen Estación Saavedra ENE 2026.xlsx]Ene26'!$B$12:$C$12</c:f>
              <c:strCache>
                <c:ptCount val="2"/>
                <c:pt idx="0">
                  <c:v>SO2</c:v>
                </c:pt>
                <c:pt idx="1">
                  <c:v>Límite 1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Saavedra ENE 2026.xlsx]Ene26'!$D$4:$AG$4</c:f>
              <c:numCache>
                <c:formatCode>d\-mmm</c:formatCode>
                <c:ptCount val="30"/>
                <c:pt idx="0">
                  <c:v>46023</c:v>
                </c:pt>
                <c:pt idx="1">
                  <c:v>46024</c:v>
                </c:pt>
                <c:pt idx="2">
                  <c:v>46025</c:v>
                </c:pt>
                <c:pt idx="3">
                  <c:v>46026</c:v>
                </c:pt>
                <c:pt idx="4">
                  <c:v>46027</c:v>
                </c:pt>
                <c:pt idx="5">
                  <c:v>46028</c:v>
                </c:pt>
                <c:pt idx="6">
                  <c:v>46029</c:v>
                </c:pt>
                <c:pt idx="7">
                  <c:v>46030</c:v>
                </c:pt>
                <c:pt idx="8">
                  <c:v>46031</c:v>
                </c:pt>
                <c:pt idx="9">
                  <c:v>46032</c:v>
                </c:pt>
                <c:pt idx="10">
                  <c:v>46033</c:v>
                </c:pt>
                <c:pt idx="11">
                  <c:v>46034</c:v>
                </c:pt>
                <c:pt idx="12">
                  <c:v>46035</c:v>
                </c:pt>
                <c:pt idx="13">
                  <c:v>46036</c:v>
                </c:pt>
                <c:pt idx="14">
                  <c:v>46037</c:v>
                </c:pt>
                <c:pt idx="15">
                  <c:v>46038</c:v>
                </c:pt>
                <c:pt idx="16">
                  <c:v>46039</c:v>
                </c:pt>
                <c:pt idx="17">
                  <c:v>46040</c:v>
                </c:pt>
                <c:pt idx="18">
                  <c:v>46041</c:v>
                </c:pt>
                <c:pt idx="19">
                  <c:v>46042</c:v>
                </c:pt>
                <c:pt idx="20">
                  <c:v>46043</c:v>
                </c:pt>
                <c:pt idx="21">
                  <c:v>46044</c:v>
                </c:pt>
                <c:pt idx="22">
                  <c:v>46045</c:v>
                </c:pt>
                <c:pt idx="23">
                  <c:v>46046</c:v>
                </c:pt>
                <c:pt idx="24">
                  <c:v>46047</c:v>
                </c:pt>
                <c:pt idx="25">
                  <c:v>46048</c:v>
                </c:pt>
                <c:pt idx="26">
                  <c:v>46049</c:v>
                </c:pt>
                <c:pt idx="27">
                  <c:v>46050</c:v>
                </c:pt>
                <c:pt idx="28">
                  <c:v>46051</c:v>
                </c:pt>
                <c:pt idx="29">
                  <c:v>46052</c:v>
                </c:pt>
              </c:numCache>
            </c:numRef>
          </c:cat>
          <c:val>
            <c:numRef>
              <c:f>'[Resumen Estación Saavedra ENE 2026.xlsx]Ene26'!$D$12:$AG$12</c:f>
              <c:numCache>
                <c:formatCode>General</c:formatCode>
                <c:ptCount val="30"/>
                <c:pt idx="0">
                  <c:v>196</c:v>
                </c:pt>
                <c:pt idx="1">
                  <c:v>196</c:v>
                </c:pt>
                <c:pt idx="2">
                  <c:v>196</c:v>
                </c:pt>
                <c:pt idx="3">
                  <c:v>196</c:v>
                </c:pt>
                <c:pt idx="4">
                  <c:v>196</c:v>
                </c:pt>
                <c:pt idx="5">
                  <c:v>196</c:v>
                </c:pt>
                <c:pt idx="6">
                  <c:v>196</c:v>
                </c:pt>
                <c:pt idx="7">
                  <c:v>196</c:v>
                </c:pt>
                <c:pt idx="8">
                  <c:v>196</c:v>
                </c:pt>
                <c:pt idx="9">
                  <c:v>196</c:v>
                </c:pt>
                <c:pt idx="10">
                  <c:v>196</c:v>
                </c:pt>
                <c:pt idx="11">
                  <c:v>196</c:v>
                </c:pt>
                <c:pt idx="12">
                  <c:v>196</c:v>
                </c:pt>
                <c:pt idx="13">
                  <c:v>196</c:v>
                </c:pt>
                <c:pt idx="14">
                  <c:v>196</c:v>
                </c:pt>
                <c:pt idx="15">
                  <c:v>196</c:v>
                </c:pt>
                <c:pt idx="16">
                  <c:v>196</c:v>
                </c:pt>
                <c:pt idx="17">
                  <c:v>196</c:v>
                </c:pt>
                <c:pt idx="18">
                  <c:v>196</c:v>
                </c:pt>
                <c:pt idx="19">
                  <c:v>196</c:v>
                </c:pt>
                <c:pt idx="20">
                  <c:v>196</c:v>
                </c:pt>
                <c:pt idx="21">
                  <c:v>196</c:v>
                </c:pt>
                <c:pt idx="22">
                  <c:v>196</c:v>
                </c:pt>
                <c:pt idx="23">
                  <c:v>196</c:v>
                </c:pt>
                <c:pt idx="24">
                  <c:v>196</c:v>
                </c:pt>
                <c:pt idx="25">
                  <c:v>196</c:v>
                </c:pt>
                <c:pt idx="26">
                  <c:v>196</c:v>
                </c:pt>
                <c:pt idx="27">
                  <c:v>196</c:v>
                </c:pt>
                <c:pt idx="28">
                  <c:v>196</c:v>
                </c:pt>
                <c:pt idx="29">
                  <c:v>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26-7846-8A78-48127F07F0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7124208"/>
        <c:axId val="1747123248"/>
      </c:lineChart>
      <c:dateAx>
        <c:axId val="1747124208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747123248"/>
        <c:crosses val="autoZero"/>
        <c:auto val="1"/>
        <c:lblOffset val="100"/>
        <c:baseTimeUnit val="days"/>
      </c:dateAx>
      <c:valAx>
        <c:axId val="1747123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747124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PM10 - Jan26 - Saavedra Air </a:t>
            </a:r>
            <a:r>
              <a:rPr lang="es-AR" sz="1400" b="0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Quality</a:t>
            </a: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s-AR" sz="1400" b="0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Monitoring</a:t>
            </a: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s-AR" sz="1400" b="0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Station</a:t>
            </a:r>
            <a:endParaRPr lang="es-AR" sz="1400" b="0" i="0" u="none" strike="noStrike" kern="1200" spc="0" baseline="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'[Resumen Estación Saavedra ENE 2026.xlsx]Ene26'!$B$15:$C$15</c:f>
              <c:strCache>
                <c:ptCount val="2"/>
                <c:pt idx="0">
                  <c:v>PM10</c:v>
                </c:pt>
                <c:pt idx="1">
                  <c:v>Promedio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Saavedra ENE 2026.xlsx]Ene26'!$D$4:$AG$4</c:f>
              <c:numCache>
                <c:formatCode>d\-mmm</c:formatCode>
                <c:ptCount val="30"/>
                <c:pt idx="0">
                  <c:v>46023</c:v>
                </c:pt>
                <c:pt idx="1">
                  <c:v>46024</c:v>
                </c:pt>
                <c:pt idx="2">
                  <c:v>46025</c:v>
                </c:pt>
                <c:pt idx="3">
                  <c:v>46026</c:v>
                </c:pt>
                <c:pt idx="4">
                  <c:v>46027</c:v>
                </c:pt>
                <c:pt idx="5">
                  <c:v>46028</c:v>
                </c:pt>
                <c:pt idx="6">
                  <c:v>46029</c:v>
                </c:pt>
                <c:pt idx="7">
                  <c:v>46030</c:v>
                </c:pt>
                <c:pt idx="8">
                  <c:v>46031</c:v>
                </c:pt>
                <c:pt idx="9">
                  <c:v>46032</c:v>
                </c:pt>
                <c:pt idx="10">
                  <c:v>46033</c:v>
                </c:pt>
                <c:pt idx="11">
                  <c:v>46034</c:v>
                </c:pt>
                <c:pt idx="12">
                  <c:v>46035</c:v>
                </c:pt>
                <c:pt idx="13">
                  <c:v>46036</c:v>
                </c:pt>
                <c:pt idx="14">
                  <c:v>46037</c:v>
                </c:pt>
                <c:pt idx="15">
                  <c:v>46038</c:v>
                </c:pt>
                <c:pt idx="16">
                  <c:v>46039</c:v>
                </c:pt>
                <c:pt idx="17">
                  <c:v>46040</c:v>
                </c:pt>
                <c:pt idx="18">
                  <c:v>46041</c:v>
                </c:pt>
                <c:pt idx="19">
                  <c:v>46042</c:v>
                </c:pt>
                <c:pt idx="20">
                  <c:v>46043</c:v>
                </c:pt>
                <c:pt idx="21">
                  <c:v>46044</c:v>
                </c:pt>
                <c:pt idx="22">
                  <c:v>46045</c:v>
                </c:pt>
                <c:pt idx="23">
                  <c:v>46046</c:v>
                </c:pt>
                <c:pt idx="24">
                  <c:v>46047</c:v>
                </c:pt>
                <c:pt idx="25">
                  <c:v>46048</c:v>
                </c:pt>
                <c:pt idx="26">
                  <c:v>46049</c:v>
                </c:pt>
                <c:pt idx="27">
                  <c:v>46050</c:v>
                </c:pt>
                <c:pt idx="28">
                  <c:v>46051</c:v>
                </c:pt>
                <c:pt idx="29">
                  <c:v>46052</c:v>
                </c:pt>
              </c:numCache>
            </c:numRef>
          </c:cat>
          <c:val>
            <c:numRef>
              <c:f>'[Resumen Estación Saavedra ENE 2026.xlsx]Ene26'!$D$15:$AG$15</c:f>
              <c:numCache>
                <c:formatCode>General</c:formatCode>
                <c:ptCount val="30"/>
                <c:pt idx="0">
                  <c:v>13.4</c:v>
                </c:pt>
                <c:pt idx="1">
                  <c:v>11.31</c:v>
                </c:pt>
                <c:pt idx="2">
                  <c:v>14.27</c:v>
                </c:pt>
                <c:pt idx="3">
                  <c:v>14.12</c:v>
                </c:pt>
                <c:pt idx="4">
                  <c:v>11.29</c:v>
                </c:pt>
                <c:pt idx="5">
                  <c:v>10.5</c:v>
                </c:pt>
                <c:pt idx="6">
                  <c:v>11.47</c:v>
                </c:pt>
                <c:pt idx="7">
                  <c:v>20.53</c:v>
                </c:pt>
                <c:pt idx="8">
                  <c:v>11.36</c:v>
                </c:pt>
                <c:pt idx="9">
                  <c:v>9.52</c:v>
                </c:pt>
                <c:pt idx="10">
                  <c:v>10.73</c:v>
                </c:pt>
                <c:pt idx="11">
                  <c:v>13.35</c:v>
                </c:pt>
                <c:pt idx="12">
                  <c:v>15.92</c:v>
                </c:pt>
                <c:pt idx="13">
                  <c:v>10.02</c:v>
                </c:pt>
                <c:pt idx="14">
                  <c:v>8.06</c:v>
                </c:pt>
                <c:pt idx="15">
                  <c:v>10.7</c:v>
                </c:pt>
                <c:pt idx="16">
                  <c:v>8.07</c:v>
                </c:pt>
                <c:pt idx="17">
                  <c:v>15.8</c:v>
                </c:pt>
                <c:pt idx="18">
                  <c:v>10.49</c:v>
                </c:pt>
                <c:pt idx="19">
                  <c:v>9.66</c:v>
                </c:pt>
                <c:pt idx="20">
                  <c:v>10.1</c:v>
                </c:pt>
                <c:pt idx="21">
                  <c:v>11.75</c:v>
                </c:pt>
                <c:pt idx="22">
                  <c:v>10.220000000000001</c:v>
                </c:pt>
                <c:pt idx="23">
                  <c:v>9.59</c:v>
                </c:pt>
                <c:pt idx="24">
                  <c:v>7.8</c:v>
                </c:pt>
                <c:pt idx="25">
                  <c:v>11.83</c:v>
                </c:pt>
                <c:pt idx="26">
                  <c:v>11.68</c:v>
                </c:pt>
                <c:pt idx="27">
                  <c:v>15.53</c:v>
                </c:pt>
                <c:pt idx="28">
                  <c:v>14.95</c:v>
                </c:pt>
                <c:pt idx="29">
                  <c:v>13.49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9D-A547-83E2-DA8F42D03EC8}"/>
            </c:ext>
          </c:extLst>
        </c:ser>
        <c:ser>
          <c:idx val="1"/>
          <c:order val="1"/>
          <c:tx>
            <c:strRef>
              <c:f>'[Resumen Estación Saavedra ENE 2026.xlsx]Ene26'!$B$16:$C$16</c:f>
              <c:strCache>
                <c:ptCount val="2"/>
                <c:pt idx="0">
                  <c:v>PM10</c:v>
                </c:pt>
                <c:pt idx="1">
                  <c:v>Límite 24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Saavedra ENE 2026.xlsx]Ene26'!$D$4:$AG$4</c:f>
              <c:numCache>
                <c:formatCode>d\-mmm</c:formatCode>
                <c:ptCount val="30"/>
                <c:pt idx="0">
                  <c:v>46023</c:v>
                </c:pt>
                <c:pt idx="1">
                  <c:v>46024</c:v>
                </c:pt>
                <c:pt idx="2">
                  <c:v>46025</c:v>
                </c:pt>
                <c:pt idx="3">
                  <c:v>46026</c:v>
                </c:pt>
                <c:pt idx="4">
                  <c:v>46027</c:v>
                </c:pt>
                <c:pt idx="5">
                  <c:v>46028</c:v>
                </c:pt>
                <c:pt idx="6">
                  <c:v>46029</c:v>
                </c:pt>
                <c:pt idx="7">
                  <c:v>46030</c:v>
                </c:pt>
                <c:pt idx="8">
                  <c:v>46031</c:v>
                </c:pt>
                <c:pt idx="9">
                  <c:v>46032</c:v>
                </c:pt>
                <c:pt idx="10">
                  <c:v>46033</c:v>
                </c:pt>
                <c:pt idx="11">
                  <c:v>46034</c:v>
                </c:pt>
                <c:pt idx="12">
                  <c:v>46035</c:v>
                </c:pt>
                <c:pt idx="13">
                  <c:v>46036</c:v>
                </c:pt>
                <c:pt idx="14">
                  <c:v>46037</c:v>
                </c:pt>
                <c:pt idx="15">
                  <c:v>46038</c:v>
                </c:pt>
                <c:pt idx="16">
                  <c:v>46039</c:v>
                </c:pt>
                <c:pt idx="17">
                  <c:v>46040</c:v>
                </c:pt>
                <c:pt idx="18">
                  <c:v>46041</c:v>
                </c:pt>
                <c:pt idx="19">
                  <c:v>46042</c:v>
                </c:pt>
                <c:pt idx="20">
                  <c:v>46043</c:v>
                </c:pt>
                <c:pt idx="21">
                  <c:v>46044</c:v>
                </c:pt>
                <c:pt idx="22">
                  <c:v>46045</c:v>
                </c:pt>
                <c:pt idx="23">
                  <c:v>46046</c:v>
                </c:pt>
                <c:pt idx="24">
                  <c:v>46047</c:v>
                </c:pt>
                <c:pt idx="25">
                  <c:v>46048</c:v>
                </c:pt>
                <c:pt idx="26">
                  <c:v>46049</c:v>
                </c:pt>
                <c:pt idx="27">
                  <c:v>46050</c:v>
                </c:pt>
                <c:pt idx="28">
                  <c:v>46051</c:v>
                </c:pt>
                <c:pt idx="29">
                  <c:v>46052</c:v>
                </c:pt>
              </c:numCache>
            </c:numRef>
          </c:cat>
          <c:val>
            <c:numRef>
              <c:f>'[Resumen Estación Saavedra ENE 2026.xlsx]Ene26'!$D$16:$AG$16</c:f>
              <c:numCache>
                <c:formatCode>General</c:formatCode>
                <c:ptCount val="30"/>
                <c:pt idx="0">
                  <c:v>150</c:v>
                </c:pt>
                <c:pt idx="1">
                  <c:v>150</c:v>
                </c:pt>
                <c:pt idx="2">
                  <c:v>150</c:v>
                </c:pt>
                <c:pt idx="3">
                  <c:v>150</c:v>
                </c:pt>
                <c:pt idx="4">
                  <c:v>150</c:v>
                </c:pt>
                <c:pt idx="5">
                  <c:v>150</c:v>
                </c:pt>
                <c:pt idx="6">
                  <c:v>150</c:v>
                </c:pt>
                <c:pt idx="7">
                  <c:v>150</c:v>
                </c:pt>
                <c:pt idx="8">
                  <c:v>150</c:v>
                </c:pt>
                <c:pt idx="9">
                  <c:v>150</c:v>
                </c:pt>
                <c:pt idx="10">
                  <c:v>150</c:v>
                </c:pt>
                <c:pt idx="11">
                  <c:v>150</c:v>
                </c:pt>
                <c:pt idx="12">
                  <c:v>150</c:v>
                </c:pt>
                <c:pt idx="13">
                  <c:v>150</c:v>
                </c:pt>
                <c:pt idx="14">
                  <c:v>150</c:v>
                </c:pt>
                <c:pt idx="15">
                  <c:v>150</c:v>
                </c:pt>
                <c:pt idx="16">
                  <c:v>150</c:v>
                </c:pt>
                <c:pt idx="17">
                  <c:v>150</c:v>
                </c:pt>
                <c:pt idx="18">
                  <c:v>150</c:v>
                </c:pt>
                <c:pt idx="19">
                  <c:v>150</c:v>
                </c:pt>
                <c:pt idx="20">
                  <c:v>150</c:v>
                </c:pt>
                <c:pt idx="21">
                  <c:v>150</c:v>
                </c:pt>
                <c:pt idx="22">
                  <c:v>150</c:v>
                </c:pt>
                <c:pt idx="23">
                  <c:v>150</c:v>
                </c:pt>
                <c:pt idx="24">
                  <c:v>150</c:v>
                </c:pt>
                <c:pt idx="25">
                  <c:v>150</c:v>
                </c:pt>
                <c:pt idx="26">
                  <c:v>150</c:v>
                </c:pt>
                <c:pt idx="27">
                  <c:v>150</c:v>
                </c:pt>
                <c:pt idx="28">
                  <c:v>150</c:v>
                </c:pt>
                <c:pt idx="29">
                  <c:v>150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9D-A547-83E2-DA8F42D03E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7226527"/>
        <c:axId val="1177199647"/>
      </c:lineChart>
      <c:dateAx>
        <c:axId val="1177226527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77199647"/>
        <c:crosses val="autoZero"/>
        <c:auto val="1"/>
        <c:lblOffset val="100"/>
        <c:baseTimeUnit val="days"/>
      </c:dateAx>
      <c:valAx>
        <c:axId val="1177199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77226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PM 2,5 - Jan26 - Saavedra Air </a:t>
            </a:r>
            <a:r>
              <a:rPr lang="es-AR" sz="1400" b="0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Quality</a:t>
            </a: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s-AR" sz="1400" b="0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Monitoring</a:t>
            </a: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s-AR" sz="1400" b="0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Station</a:t>
            </a:r>
            <a:endParaRPr lang="es-AR" sz="1400" b="0" i="0" u="none" strike="noStrike" kern="1200" spc="0" baseline="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'[Resumen Estación Saavedra ENE 2026.xlsx]Ene26'!$B$19:$C$19</c:f>
              <c:strCache>
                <c:ptCount val="2"/>
                <c:pt idx="0">
                  <c:v>PM 2,5</c:v>
                </c:pt>
                <c:pt idx="1">
                  <c:v>Promedio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Saavedra ENE 2026.xlsx]Ene26'!$D$4:$AG$4</c:f>
              <c:numCache>
                <c:formatCode>d\-mmm</c:formatCode>
                <c:ptCount val="30"/>
                <c:pt idx="0">
                  <c:v>46023</c:v>
                </c:pt>
                <c:pt idx="1">
                  <c:v>46024</c:v>
                </c:pt>
                <c:pt idx="2">
                  <c:v>46025</c:v>
                </c:pt>
                <c:pt idx="3">
                  <c:v>46026</c:v>
                </c:pt>
                <c:pt idx="4">
                  <c:v>46027</c:v>
                </c:pt>
                <c:pt idx="5">
                  <c:v>46028</c:v>
                </c:pt>
                <c:pt idx="6">
                  <c:v>46029</c:v>
                </c:pt>
                <c:pt idx="7">
                  <c:v>46030</c:v>
                </c:pt>
                <c:pt idx="8">
                  <c:v>46031</c:v>
                </c:pt>
                <c:pt idx="9">
                  <c:v>46032</c:v>
                </c:pt>
                <c:pt idx="10">
                  <c:v>46033</c:v>
                </c:pt>
                <c:pt idx="11">
                  <c:v>46034</c:v>
                </c:pt>
                <c:pt idx="12">
                  <c:v>46035</c:v>
                </c:pt>
                <c:pt idx="13">
                  <c:v>46036</c:v>
                </c:pt>
                <c:pt idx="14">
                  <c:v>46037</c:v>
                </c:pt>
                <c:pt idx="15">
                  <c:v>46038</c:v>
                </c:pt>
                <c:pt idx="16">
                  <c:v>46039</c:v>
                </c:pt>
                <c:pt idx="17">
                  <c:v>46040</c:v>
                </c:pt>
                <c:pt idx="18">
                  <c:v>46041</c:v>
                </c:pt>
                <c:pt idx="19">
                  <c:v>46042</c:v>
                </c:pt>
                <c:pt idx="20">
                  <c:v>46043</c:v>
                </c:pt>
                <c:pt idx="21">
                  <c:v>46044</c:v>
                </c:pt>
                <c:pt idx="22">
                  <c:v>46045</c:v>
                </c:pt>
                <c:pt idx="23">
                  <c:v>46046</c:v>
                </c:pt>
                <c:pt idx="24">
                  <c:v>46047</c:v>
                </c:pt>
                <c:pt idx="25">
                  <c:v>46048</c:v>
                </c:pt>
                <c:pt idx="26">
                  <c:v>46049</c:v>
                </c:pt>
                <c:pt idx="27">
                  <c:v>46050</c:v>
                </c:pt>
                <c:pt idx="28">
                  <c:v>46051</c:v>
                </c:pt>
                <c:pt idx="29">
                  <c:v>46052</c:v>
                </c:pt>
              </c:numCache>
            </c:numRef>
          </c:cat>
          <c:val>
            <c:numRef>
              <c:f>'[Resumen Estación Saavedra ENE 2026.xlsx]Ene26'!$D$19:$AG$19</c:f>
              <c:numCache>
                <c:formatCode>General</c:formatCode>
                <c:ptCount val="30"/>
                <c:pt idx="0">
                  <c:v>8.77</c:v>
                </c:pt>
                <c:pt idx="1">
                  <c:v>10.41</c:v>
                </c:pt>
                <c:pt idx="2">
                  <c:v>11.7</c:v>
                </c:pt>
                <c:pt idx="3">
                  <c:v>11.9</c:v>
                </c:pt>
                <c:pt idx="4">
                  <c:v>9.51</c:v>
                </c:pt>
                <c:pt idx="5">
                  <c:v>8.6</c:v>
                </c:pt>
                <c:pt idx="6">
                  <c:v>8.91</c:v>
                </c:pt>
                <c:pt idx="7">
                  <c:v>14.75</c:v>
                </c:pt>
                <c:pt idx="8">
                  <c:v>11.32</c:v>
                </c:pt>
                <c:pt idx="9">
                  <c:v>9.4600000000000009</c:v>
                </c:pt>
                <c:pt idx="10">
                  <c:v>9.91</c:v>
                </c:pt>
                <c:pt idx="11">
                  <c:v>11.91</c:v>
                </c:pt>
                <c:pt idx="12">
                  <c:v>12.18</c:v>
                </c:pt>
                <c:pt idx="13">
                  <c:v>9.33</c:v>
                </c:pt>
                <c:pt idx="14">
                  <c:v>8.06</c:v>
                </c:pt>
                <c:pt idx="15">
                  <c:v>9.8000000000000007</c:v>
                </c:pt>
                <c:pt idx="16">
                  <c:v>7.8</c:v>
                </c:pt>
                <c:pt idx="17">
                  <c:v>9.6999999999999993</c:v>
                </c:pt>
                <c:pt idx="18">
                  <c:v>8.8000000000000007</c:v>
                </c:pt>
                <c:pt idx="19">
                  <c:v>8.16</c:v>
                </c:pt>
                <c:pt idx="20">
                  <c:v>8.9600000000000009</c:v>
                </c:pt>
                <c:pt idx="21">
                  <c:v>8.4</c:v>
                </c:pt>
                <c:pt idx="22">
                  <c:v>8.44</c:v>
                </c:pt>
                <c:pt idx="23">
                  <c:v>8.3000000000000007</c:v>
                </c:pt>
                <c:pt idx="24">
                  <c:v>7.06</c:v>
                </c:pt>
                <c:pt idx="25">
                  <c:v>10.11</c:v>
                </c:pt>
                <c:pt idx="26">
                  <c:v>8.67</c:v>
                </c:pt>
                <c:pt idx="27">
                  <c:v>11.68</c:v>
                </c:pt>
                <c:pt idx="28">
                  <c:v>12.91</c:v>
                </c:pt>
                <c:pt idx="29">
                  <c:v>11.22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1D-0D40-90F0-58CB84465925}"/>
            </c:ext>
          </c:extLst>
        </c:ser>
        <c:ser>
          <c:idx val="1"/>
          <c:order val="1"/>
          <c:tx>
            <c:strRef>
              <c:f>'[Resumen Estación Saavedra ENE 2026.xlsx]Ene26'!$B$20:$C$20</c:f>
              <c:strCache>
                <c:ptCount val="2"/>
                <c:pt idx="0">
                  <c:v>PM 2,5</c:v>
                </c:pt>
                <c:pt idx="1">
                  <c:v>Límite 24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Saavedra ENE 2026.xlsx]Ene26'!$D$4:$AG$4</c:f>
              <c:numCache>
                <c:formatCode>d\-mmm</c:formatCode>
                <c:ptCount val="30"/>
                <c:pt idx="0">
                  <c:v>46023</c:v>
                </c:pt>
                <c:pt idx="1">
                  <c:v>46024</c:v>
                </c:pt>
                <c:pt idx="2">
                  <c:v>46025</c:v>
                </c:pt>
                <c:pt idx="3">
                  <c:v>46026</c:v>
                </c:pt>
                <c:pt idx="4">
                  <c:v>46027</c:v>
                </c:pt>
                <c:pt idx="5">
                  <c:v>46028</c:v>
                </c:pt>
                <c:pt idx="6">
                  <c:v>46029</c:v>
                </c:pt>
                <c:pt idx="7">
                  <c:v>46030</c:v>
                </c:pt>
                <c:pt idx="8">
                  <c:v>46031</c:v>
                </c:pt>
                <c:pt idx="9">
                  <c:v>46032</c:v>
                </c:pt>
                <c:pt idx="10">
                  <c:v>46033</c:v>
                </c:pt>
                <c:pt idx="11">
                  <c:v>46034</c:v>
                </c:pt>
                <c:pt idx="12">
                  <c:v>46035</c:v>
                </c:pt>
                <c:pt idx="13">
                  <c:v>46036</c:v>
                </c:pt>
                <c:pt idx="14">
                  <c:v>46037</c:v>
                </c:pt>
                <c:pt idx="15">
                  <c:v>46038</c:v>
                </c:pt>
                <c:pt idx="16">
                  <c:v>46039</c:v>
                </c:pt>
                <c:pt idx="17">
                  <c:v>46040</c:v>
                </c:pt>
                <c:pt idx="18">
                  <c:v>46041</c:v>
                </c:pt>
                <c:pt idx="19">
                  <c:v>46042</c:v>
                </c:pt>
                <c:pt idx="20">
                  <c:v>46043</c:v>
                </c:pt>
                <c:pt idx="21">
                  <c:v>46044</c:v>
                </c:pt>
                <c:pt idx="22">
                  <c:v>46045</c:v>
                </c:pt>
                <c:pt idx="23">
                  <c:v>46046</c:v>
                </c:pt>
                <c:pt idx="24">
                  <c:v>46047</c:v>
                </c:pt>
                <c:pt idx="25">
                  <c:v>46048</c:v>
                </c:pt>
                <c:pt idx="26">
                  <c:v>46049</c:v>
                </c:pt>
                <c:pt idx="27">
                  <c:v>46050</c:v>
                </c:pt>
                <c:pt idx="28">
                  <c:v>46051</c:v>
                </c:pt>
                <c:pt idx="29">
                  <c:v>46052</c:v>
                </c:pt>
              </c:numCache>
            </c:numRef>
          </c:cat>
          <c:val>
            <c:numRef>
              <c:f>'[Resumen Estación Saavedra ENE 2026.xlsx]Ene26'!$D$20:$AG$20</c:f>
              <c:numCache>
                <c:formatCode>General</c:formatCode>
                <c:ptCount val="30"/>
                <c:pt idx="0">
                  <c:v>35</c:v>
                </c:pt>
                <c:pt idx="1">
                  <c:v>35</c:v>
                </c:pt>
                <c:pt idx="2">
                  <c:v>35</c:v>
                </c:pt>
                <c:pt idx="3">
                  <c:v>35</c:v>
                </c:pt>
                <c:pt idx="4">
                  <c:v>35</c:v>
                </c:pt>
                <c:pt idx="5">
                  <c:v>35</c:v>
                </c:pt>
                <c:pt idx="6">
                  <c:v>35</c:v>
                </c:pt>
                <c:pt idx="7">
                  <c:v>35</c:v>
                </c:pt>
                <c:pt idx="8">
                  <c:v>35</c:v>
                </c:pt>
                <c:pt idx="9">
                  <c:v>35</c:v>
                </c:pt>
                <c:pt idx="10">
                  <c:v>35</c:v>
                </c:pt>
                <c:pt idx="11">
                  <c:v>35</c:v>
                </c:pt>
                <c:pt idx="12">
                  <c:v>35</c:v>
                </c:pt>
                <c:pt idx="13">
                  <c:v>35</c:v>
                </c:pt>
                <c:pt idx="14">
                  <c:v>35</c:v>
                </c:pt>
                <c:pt idx="15">
                  <c:v>35</c:v>
                </c:pt>
                <c:pt idx="16">
                  <c:v>35</c:v>
                </c:pt>
                <c:pt idx="17">
                  <c:v>35</c:v>
                </c:pt>
                <c:pt idx="18">
                  <c:v>35</c:v>
                </c:pt>
                <c:pt idx="19">
                  <c:v>35</c:v>
                </c:pt>
                <c:pt idx="20">
                  <c:v>35</c:v>
                </c:pt>
                <c:pt idx="21">
                  <c:v>35</c:v>
                </c:pt>
                <c:pt idx="22">
                  <c:v>35</c:v>
                </c:pt>
                <c:pt idx="23">
                  <c:v>35</c:v>
                </c:pt>
                <c:pt idx="24">
                  <c:v>35</c:v>
                </c:pt>
                <c:pt idx="25">
                  <c:v>35</c:v>
                </c:pt>
                <c:pt idx="26">
                  <c:v>35</c:v>
                </c:pt>
                <c:pt idx="27">
                  <c:v>35</c:v>
                </c:pt>
                <c:pt idx="28">
                  <c:v>35</c:v>
                </c:pt>
                <c:pt idx="29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1D-0D40-90F0-58CB844659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6163503"/>
        <c:axId val="1156171663"/>
      </c:lineChart>
      <c:dateAx>
        <c:axId val="1156163503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71663"/>
        <c:crosses val="autoZero"/>
        <c:auto val="1"/>
        <c:lblOffset val="100"/>
        <c:baseTimeUnit val="days"/>
      </c:dateAx>
      <c:valAx>
        <c:axId val="1156171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63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dirty="0"/>
              <a:t>SO2 </a:t>
            </a: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Jan26 – </a:t>
            </a: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UTN </a:t>
            </a:r>
            <a:r>
              <a:rPr lang="es-AR" sz="1400" b="0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</a:t>
            </a:r>
            <a:endParaRPr lang="es-A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'[Resumen Estación UTN ENE26.xlsx]Ene26'!$B$9:$C$9</c:f>
              <c:strCache>
                <c:ptCount val="2"/>
                <c:pt idx="0">
                  <c:v>SO2</c:v>
                </c:pt>
                <c:pt idx="1">
                  <c:v>Max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UTN ENE26.xlsx]Ene26'!$D$4:$AG$4</c:f>
              <c:numCache>
                <c:formatCode>d\-mmm</c:formatCode>
                <c:ptCount val="30"/>
                <c:pt idx="0">
                  <c:v>46023</c:v>
                </c:pt>
                <c:pt idx="1">
                  <c:v>46024</c:v>
                </c:pt>
                <c:pt idx="2">
                  <c:v>46025</c:v>
                </c:pt>
                <c:pt idx="3">
                  <c:v>46026</c:v>
                </c:pt>
                <c:pt idx="4">
                  <c:v>46027</c:v>
                </c:pt>
                <c:pt idx="5">
                  <c:v>46028</c:v>
                </c:pt>
                <c:pt idx="6">
                  <c:v>46029</c:v>
                </c:pt>
                <c:pt idx="7">
                  <c:v>46030</c:v>
                </c:pt>
                <c:pt idx="8">
                  <c:v>46031</c:v>
                </c:pt>
                <c:pt idx="9">
                  <c:v>46032</c:v>
                </c:pt>
                <c:pt idx="10">
                  <c:v>46033</c:v>
                </c:pt>
                <c:pt idx="11">
                  <c:v>46034</c:v>
                </c:pt>
                <c:pt idx="12">
                  <c:v>46035</c:v>
                </c:pt>
                <c:pt idx="13">
                  <c:v>46036</c:v>
                </c:pt>
                <c:pt idx="14">
                  <c:v>46037</c:v>
                </c:pt>
                <c:pt idx="15">
                  <c:v>46038</c:v>
                </c:pt>
                <c:pt idx="16">
                  <c:v>46039</c:v>
                </c:pt>
                <c:pt idx="17">
                  <c:v>46040</c:v>
                </c:pt>
                <c:pt idx="18">
                  <c:v>46041</c:v>
                </c:pt>
                <c:pt idx="19">
                  <c:v>46042</c:v>
                </c:pt>
                <c:pt idx="20">
                  <c:v>46043</c:v>
                </c:pt>
                <c:pt idx="21">
                  <c:v>46044</c:v>
                </c:pt>
                <c:pt idx="22">
                  <c:v>46045</c:v>
                </c:pt>
                <c:pt idx="23">
                  <c:v>46046</c:v>
                </c:pt>
                <c:pt idx="24">
                  <c:v>46047</c:v>
                </c:pt>
                <c:pt idx="25">
                  <c:v>46048</c:v>
                </c:pt>
                <c:pt idx="26">
                  <c:v>46049</c:v>
                </c:pt>
                <c:pt idx="27">
                  <c:v>46050</c:v>
                </c:pt>
                <c:pt idx="28">
                  <c:v>46051</c:v>
                </c:pt>
                <c:pt idx="29">
                  <c:v>46052</c:v>
                </c:pt>
              </c:numCache>
            </c:numRef>
          </c:cat>
          <c:val>
            <c:numRef>
              <c:f>'[Resumen Estación UTN ENE26.xlsx]Ene26'!$D$9:$AG$9</c:f>
              <c:numCache>
                <c:formatCode>General</c:formatCode>
                <c:ptCount val="30"/>
                <c:pt idx="0">
                  <c:v>1.4</c:v>
                </c:pt>
                <c:pt idx="1">
                  <c:v>4</c:v>
                </c:pt>
                <c:pt idx="2">
                  <c:v>0.7</c:v>
                </c:pt>
                <c:pt idx="3">
                  <c:v>1.3</c:v>
                </c:pt>
                <c:pt idx="4">
                  <c:v>0.3</c:v>
                </c:pt>
                <c:pt idx="5">
                  <c:v>0.6</c:v>
                </c:pt>
                <c:pt idx="6">
                  <c:v>0.6</c:v>
                </c:pt>
                <c:pt idx="7">
                  <c:v>7</c:v>
                </c:pt>
                <c:pt idx="8">
                  <c:v>1.3</c:v>
                </c:pt>
                <c:pt idx="9">
                  <c:v>0.3</c:v>
                </c:pt>
                <c:pt idx="10">
                  <c:v>0.4</c:v>
                </c:pt>
                <c:pt idx="11">
                  <c:v>0.5</c:v>
                </c:pt>
                <c:pt idx="12">
                  <c:v>0.4</c:v>
                </c:pt>
                <c:pt idx="13">
                  <c:v>0.4</c:v>
                </c:pt>
                <c:pt idx="14">
                  <c:v>0.4</c:v>
                </c:pt>
                <c:pt idx="15">
                  <c:v>0.5</c:v>
                </c:pt>
                <c:pt idx="16">
                  <c:v>0.5</c:v>
                </c:pt>
                <c:pt idx="17">
                  <c:v>1.6</c:v>
                </c:pt>
                <c:pt idx="18">
                  <c:v>1.8</c:v>
                </c:pt>
                <c:pt idx="19">
                  <c:v>0.5</c:v>
                </c:pt>
                <c:pt idx="20">
                  <c:v>0.5</c:v>
                </c:pt>
                <c:pt idx="21">
                  <c:v>1</c:v>
                </c:pt>
                <c:pt idx="22">
                  <c:v>0.7</c:v>
                </c:pt>
                <c:pt idx="23">
                  <c:v>0.5</c:v>
                </c:pt>
                <c:pt idx="24">
                  <c:v>0.5</c:v>
                </c:pt>
                <c:pt idx="25">
                  <c:v>0.6</c:v>
                </c:pt>
                <c:pt idx="26">
                  <c:v>0.6</c:v>
                </c:pt>
                <c:pt idx="27">
                  <c:v>2.7</c:v>
                </c:pt>
                <c:pt idx="28">
                  <c:v>8.8000000000000007</c:v>
                </c:pt>
                <c:pt idx="29">
                  <c:v>31.1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51D-3F48-A75C-0EF4BECC6095}"/>
            </c:ext>
          </c:extLst>
        </c:ser>
        <c:ser>
          <c:idx val="1"/>
          <c:order val="1"/>
          <c:tx>
            <c:strRef>
              <c:f>'[Resumen Estación UTN ENE26.xlsx]Ene26'!$B$12:$C$12</c:f>
              <c:strCache>
                <c:ptCount val="2"/>
                <c:pt idx="0">
                  <c:v>SO2</c:v>
                </c:pt>
                <c:pt idx="1">
                  <c:v>Límite 1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UTN ENE26.xlsx]Ene26'!$D$4:$AG$4</c:f>
              <c:numCache>
                <c:formatCode>d\-mmm</c:formatCode>
                <c:ptCount val="30"/>
                <c:pt idx="0">
                  <c:v>46023</c:v>
                </c:pt>
                <c:pt idx="1">
                  <c:v>46024</c:v>
                </c:pt>
                <c:pt idx="2">
                  <c:v>46025</c:v>
                </c:pt>
                <c:pt idx="3">
                  <c:v>46026</c:v>
                </c:pt>
                <c:pt idx="4">
                  <c:v>46027</c:v>
                </c:pt>
                <c:pt idx="5">
                  <c:v>46028</c:v>
                </c:pt>
                <c:pt idx="6">
                  <c:v>46029</c:v>
                </c:pt>
                <c:pt idx="7">
                  <c:v>46030</c:v>
                </c:pt>
                <c:pt idx="8">
                  <c:v>46031</c:v>
                </c:pt>
                <c:pt idx="9">
                  <c:v>46032</c:v>
                </c:pt>
                <c:pt idx="10">
                  <c:v>46033</c:v>
                </c:pt>
                <c:pt idx="11">
                  <c:v>46034</c:v>
                </c:pt>
                <c:pt idx="12">
                  <c:v>46035</c:v>
                </c:pt>
                <c:pt idx="13">
                  <c:v>46036</c:v>
                </c:pt>
                <c:pt idx="14">
                  <c:v>46037</c:v>
                </c:pt>
                <c:pt idx="15">
                  <c:v>46038</c:v>
                </c:pt>
                <c:pt idx="16">
                  <c:v>46039</c:v>
                </c:pt>
                <c:pt idx="17">
                  <c:v>46040</c:v>
                </c:pt>
                <c:pt idx="18">
                  <c:v>46041</c:v>
                </c:pt>
                <c:pt idx="19">
                  <c:v>46042</c:v>
                </c:pt>
                <c:pt idx="20">
                  <c:v>46043</c:v>
                </c:pt>
                <c:pt idx="21">
                  <c:v>46044</c:v>
                </c:pt>
                <c:pt idx="22">
                  <c:v>46045</c:v>
                </c:pt>
                <c:pt idx="23">
                  <c:v>46046</c:v>
                </c:pt>
                <c:pt idx="24">
                  <c:v>46047</c:v>
                </c:pt>
                <c:pt idx="25">
                  <c:v>46048</c:v>
                </c:pt>
                <c:pt idx="26">
                  <c:v>46049</c:v>
                </c:pt>
                <c:pt idx="27">
                  <c:v>46050</c:v>
                </c:pt>
                <c:pt idx="28">
                  <c:v>46051</c:v>
                </c:pt>
                <c:pt idx="29">
                  <c:v>46052</c:v>
                </c:pt>
              </c:numCache>
            </c:numRef>
          </c:cat>
          <c:val>
            <c:numRef>
              <c:f>'[Resumen Estación UTN ENE26.xlsx]Ene26'!$D$12:$AG$12</c:f>
              <c:numCache>
                <c:formatCode>General</c:formatCode>
                <c:ptCount val="30"/>
                <c:pt idx="0">
                  <c:v>196</c:v>
                </c:pt>
                <c:pt idx="1">
                  <c:v>196</c:v>
                </c:pt>
                <c:pt idx="2">
                  <c:v>196</c:v>
                </c:pt>
                <c:pt idx="3">
                  <c:v>196</c:v>
                </c:pt>
                <c:pt idx="4">
                  <c:v>196</c:v>
                </c:pt>
                <c:pt idx="5">
                  <c:v>196</c:v>
                </c:pt>
                <c:pt idx="6">
                  <c:v>196</c:v>
                </c:pt>
                <c:pt idx="7">
                  <c:v>196</c:v>
                </c:pt>
                <c:pt idx="8">
                  <c:v>196</c:v>
                </c:pt>
                <c:pt idx="9">
                  <c:v>196</c:v>
                </c:pt>
                <c:pt idx="10">
                  <c:v>196</c:v>
                </c:pt>
                <c:pt idx="11">
                  <c:v>196</c:v>
                </c:pt>
                <c:pt idx="12">
                  <c:v>196</c:v>
                </c:pt>
                <c:pt idx="13">
                  <c:v>196</c:v>
                </c:pt>
                <c:pt idx="14">
                  <c:v>196</c:v>
                </c:pt>
                <c:pt idx="15">
                  <c:v>196</c:v>
                </c:pt>
                <c:pt idx="16">
                  <c:v>196</c:v>
                </c:pt>
                <c:pt idx="17">
                  <c:v>196</c:v>
                </c:pt>
                <c:pt idx="18">
                  <c:v>196</c:v>
                </c:pt>
                <c:pt idx="19">
                  <c:v>196</c:v>
                </c:pt>
                <c:pt idx="20">
                  <c:v>196</c:v>
                </c:pt>
                <c:pt idx="21">
                  <c:v>196</c:v>
                </c:pt>
                <c:pt idx="22">
                  <c:v>196</c:v>
                </c:pt>
                <c:pt idx="23">
                  <c:v>196</c:v>
                </c:pt>
                <c:pt idx="24">
                  <c:v>196</c:v>
                </c:pt>
                <c:pt idx="25">
                  <c:v>196</c:v>
                </c:pt>
                <c:pt idx="26">
                  <c:v>196</c:v>
                </c:pt>
                <c:pt idx="27">
                  <c:v>196</c:v>
                </c:pt>
                <c:pt idx="28">
                  <c:v>196</c:v>
                </c:pt>
                <c:pt idx="29">
                  <c:v>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51D-3F48-A75C-0EF4BECC60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7124208"/>
        <c:axId val="1747123248"/>
      </c:lineChart>
      <c:dateAx>
        <c:axId val="1747124208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747123248"/>
        <c:crosses val="autoZero"/>
        <c:auto val="1"/>
        <c:lblOffset val="100"/>
        <c:baseTimeUnit val="days"/>
      </c:dateAx>
      <c:valAx>
        <c:axId val="1747123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747124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dirty="0"/>
              <a:t>PM10 </a:t>
            </a: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Jan26 – </a:t>
            </a: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UTN </a:t>
            </a:r>
            <a:r>
              <a:rPr lang="es-AR" sz="1400" b="0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</a:t>
            </a:r>
            <a:endParaRPr lang="es-A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'[Resumen Estación UTN ENE26.xlsx]Ene26'!$B$15:$C$15</c:f>
              <c:strCache>
                <c:ptCount val="2"/>
                <c:pt idx="0">
                  <c:v>PM10</c:v>
                </c:pt>
                <c:pt idx="1">
                  <c:v>Promedio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UTN ENE26.xlsx]Ene26'!$D$4:$AG$4</c:f>
              <c:numCache>
                <c:formatCode>d\-mmm</c:formatCode>
                <c:ptCount val="30"/>
                <c:pt idx="0">
                  <c:v>46023</c:v>
                </c:pt>
                <c:pt idx="1">
                  <c:v>46024</c:v>
                </c:pt>
                <c:pt idx="2">
                  <c:v>46025</c:v>
                </c:pt>
                <c:pt idx="3">
                  <c:v>46026</c:v>
                </c:pt>
                <c:pt idx="4">
                  <c:v>46027</c:v>
                </c:pt>
                <c:pt idx="5">
                  <c:v>46028</c:v>
                </c:pt>
                <c:pt idx="6">
                  <c:v>46029</c:v>
                </c:pt>
                <c:pt idx="7">
                  <c:v>46030</c:v>
                </c:pt>
                <c:pt idx="8">
                  <c:v>46031</c:v>
                </c:pt>
                <c:pt idx="9">
                  <c:v>46032</c:v>
                </c:pt>
                <c:pt idx="10">
                  <c:v>46033</c:v>
                </c:pt>
                <c:pt idx="11">
                  <c:v>46034</c:v>
                </c:pt>
                <c:pt idx="12">
                  <c:v>46035</c:v>
                </c:pt>
                <c:pt idx="13">
                  <c:v>46036</c:v>
                </c:pt>
                <c:pt idx="14">
                  <c:v>46037</c:v>
                </c:pt>
                <c:pt idx="15">
                  <c:v>46038</c:v>
                </c:pt>
                <c:pt idx="16">
                  <c:v>46039</c:v>
                </c:pt>
                <c:pt idx="17">
                  <c:v>46040</c:v>
                </c:pt>
                <c:pt idx="18">
                  <c:v>46041</c:v>
                </c:pt>
                <c:pt idx="19">
                  <c:v>46042</c:v>
                </c:pt>
                <c:pt idx="20">
                  <c:v>46043</c:v>
                </c:pt>
                <c:pt idx="21">
                  <c:v>46044</c:v>
                </c:pt>
                <c:pt idx="22">
                  <c:v>46045</c:v>
                </c:pt>
                <c:pt idx="23">
                  <c:v>46046</c:v>
                </c:pt>
                <c:pt idx="24">
                  <c:v>46047</c:v>
                </c:pt>
                <c:pt idx="25">
                  <c:v>46048</c:v>
                </c:pt>
                <c:pt idx="26">
                  <c:v>46049</c:v>
                </c:pt>
                <c:pt idx="27">
                  <c:v>46050</c:v>
                </c:pt>
                <c:pt idx="28">
                  <c:v>46051</c:v>
                </c:pt>
                <c:pt idx="29">
                  <c:v>46052</c:v>
                </c:pt>
              </c:numCache>
            </c:numRef>
          </c:cat>
          <c:val>
            <c:numRef>
              <c:f>'[Resumen Estación UTN ENE26.xlsx]Ene26'!$D$15:$AG$15</c:f>
              <c:numCache>
                <c:formatCode>General</c:formatCode>
                <c:ptCount val="30"/>
                <c:pt idx="0">
                  <c:v>11.4</c:v>
                </c:pt>
                <c:pt idx="1">
                  <c:v>11.9</c:v>
                </c:pt>
                <c:pt idx="2">
                  <c:v>8.6999999999999993</c:v>
                </c:pt>
                <c:pt idx="3">
                  <c:v>9.1999999999999993</c:v>
                </c:pt>
                <c:pt idx="4">
                  <c:v>9.1</c:v>
                </c:pt>
                <c:pt idx="5">
                  <c:v>13</c:v>
                </c:pt>
                <c:pt idx="6">
                  <c:v>13.4</c:v>
                </c:pt>
                <c:pt idx="7">
                  <c:v>4.2</c:v>
                </c:pt>
                <c:pt idx="8">
                  <c:v>9.4</c:v>
                </c:pt>
                <c:pt idx="9">
                  <c:v>13</c:v>
                </c:pt>
                <c:pt idx="10">
                  <c:v>18.899999999999999</c:v>
                </c:pt>
                <c:pt idx="11">
                  <c:v>26.4</c:v>
                </c:pt>
                <c:pt idx="12">
                  <c:v>31.7</c:v>
                </c:pt>
                <c:pt idx="13">
                  <c:v>22.4</c:v>
                </c:pt>
                <c:pt idx="14">
                  <c:v>15.4</c:v>
                </c:pt>
                <c:pt idx="15">
                  <c:v>20.8</c:v>
                </c:pt>
                <c:pt idx="16">
                  <c:v>14.7</c:v>
                </c:pt>
                <c:pt idx="17">
                  <c:v>13.5</c:v>
                </c:pt>
                <c:pt idx="18">
                  <c:v>3.8</c:v>
                </c:pt>
                <c:pt idx="19">
                  <c:v>4.8</c:v>
                </c:pt>
                <c:pt idx="20">
                  <c:v>6.2</c:v>
                </c:pt>
                <c:pt idx="21">
                  <c:v>11.1</c:v>
                </c:pt>
                <c:pt idx="22">
                  <c:v>16.899999999999999</c:v>
                </c:pt>
                <c:pt idx="23">
                  <c:v>20.8</c:v>
                </c:pt>
                <c:pt idx="24">
                  <c:v>15.6</c:v>
                </c:pt>
                <c:pt idx="25">
                  <c:v>24.5</c:v>
                </c:pt>
                <c:pt idx="26">
                  <c:v>24.9</c:v>
                </c:pt>
                <c:pt idx="27">
                  <c:v>38.5</c:v>
                </c:pt>
                <c:pt idx="28">
                  <c:v>32.799999999999997</c:v>
                </c:pt>
                <c:pt idx="29">
                  <c:v>28.4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92-0B41-8947-79E91BAD1ABF}"/>
            </c:ext>
          </c:extLst>
        </c:ser>
        <c:ser>
          <c:idx val="1"/>
          <c:order val="1"/>
          <c:tx>
            <c:strRef>
              <c:f>'[Resumen Estación UTN ENE26.xlsx]Ene26'!$B$16:$C$16</c:f>
              <c:strCache>
                <c:ptCount val="2"/>
                <c:pt idx="0">
                  <c:v>PM10</c:v>
                </c:pt>
                <c:pt idx="1">
                  <c:v>Límite 24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UTN ENE26.xlsx]Ene26'!$D$4:$AG$4</c:f>
              <c:numCache>
                <c:formatCode>d\-mmm</c:formatCode>
                <c:ptCount val="30"/>
                <c:pt idx="0">
                  <c:v>46023</c:v>
                </c:pt>
                <c:pt idx="1">
                  <c:v>46024</c:v>
                </c:pt>
                <c:pt idx="2">
                  <c:v>46025</c:v>
                </c:pt>
                <c:pt idx="3">
                  <c:v>46026</c:v>
                </c:pt>
                <c:pt idx="4">
                  <c:v>46027</c:v>
                </c:pt>
                <c:pt idx="5">
                  <c:v>46028</c:v>
                </c:pt>
                <c:pt idx="6">
                  <c:v>46029</c:v>
                </c:pt>
                <c:pt idx="7">
                  <c:v>46030</c:v>
                </c:pt>
                <c:pt idx="8">
                  <c:v>46031</c:v>
                </c:pt>
                <c:pt idx="9">
                  <c:v>46032</c:v>
                </c:pt>
                <c:pt idx="10">
                  <c:v>46033</c:v>
                </c:pt>
                <c:pt idx="11">
                  <c:v>46034</c:v>
                </c:pt>
                <c:pt idx="12">
                  <c:v>46035</c:v>
                </c:pt>
                <c:pt idx="13">
                  <c:v>46036</c:v>
                </c:pt>
                <c:pt idx="14">
                  <c:v>46037</c:v>
                </c:pt>
                <c:pt idx="15">
                  <c:v>46038</c:v>
                </c:pt>
                <c:pt idx="16">
                  <c:v>46039</c:v>
                </c:pt>
                <c:pt idx="17">
                  <c:v>46040</c:v>
                </c:pt>
                <c:pt idx="18">
                  <c:v>46041</c:v>
                </c:pt>
                <c:pt idx="19">
                  <c:v>46042</c:v>
                </c:pt>
                <c:pt idx="20">
                  <c:v>46043</c:v>
                </c:pt>
                <c:pt idx="21">
                  <c:v>46044</c:v>
                </c:pt>
                <c:pt idx="22">
                  <c:v>46045</c:v>
                </c:pt>
                <c:pt idx="23">
                  <c:v>46046</c:v>
                </c:pt>
                <c:pt idx="24">
                  <c:v>46047</c:v>
                </c:pt>
                <c:pt idx="25">
                  <c:v>46048</c:v>
                </c:pt>
                <c:pt idx="26">
                  <c:v>46049</c:v>
                </c:pt>
                <c:pt idx="27">
                  <c:v>46050</c:v>
                </c:pt>
                <c:pt idx="28">
                  <c:v>46051</c:v>
                </c:pt>
                <c:pt idx="29">
                  <c:v>46052</c:v>
                </c:pt>
              </c:numCache>
            </c:numRef>
          </c:cat>
          <c:val>
            <c:numRef>
              <c:f>'[Resumen Estación UTN ENE26.xlsx]Ene26'!$D$16:$AG$16</c:f>
              <c:numCache>
                <c:formatCode>General</c:formatCode>
                <c:ptCount val="30"/>
                <c:pt idx="0">
                  <c:v>150</c:v>
                </c:pt>
                <c:pt idx="1">
                  <c:v>150</c:v>
                </c:pt>
                <c:pt idx="2">
                  <c:v>150</c:v>
                </c:pt>
                <c:pt idx="3">
                  <c:v>150</c:v>
                </c:pt>
                <c:pt idx="4">
                  <c:v>150</c:v>
                </c:pt>
                <c:pt idx="5">
                  <c:v>150</c:v>
                </c:pt>
                <c:pt idx="6">
                  <c:v>150</c:v>
                </c:pt>
                <c:pt idx="7">
                  <c:v>150</c:v>
                </c:pt>
                <c:pt idx="8">
                  <c:v>150</c:v>
                </c:pt>
                <c:pt idx="9">
                  <c:v>150</c:v>
                </c:pt>
                <c:pt idx="10">
                  <c:v>150</c:v>
                </c:pt>
                <c:pt idx="11">
                  <c:v>150</c:v>
                </c:pt>
                <c:pt idx="12">
                  <c:v>150</c:v>
                </c:pt>
                <c:pt idx="13">
                  <c:v>150</c:v>
                </c:pt>
                <c:pt idx="14">
                  <c:v>150</c:v>
                </c:pt>
                <c:pt idx="15">
                  <c:v>150</c:v>
                </c:pt>
                <c:pt idx="16">
                  <c:v>150</c:v>
                </c:pt>
                <c:pt idx="17">
                  <c:v>150</c:v>
                </c:pt>
                <c:pt idx="18">
                  <c:v>150</c:v>
                </c:pt>
                <c:pt idx="19">
                  <c:v>150</c:v>
                </c:pt>
                <c:pt idx="20">
                  <c:v>150</c:v>
                </c:pt>
                <c:pt idx="21">
                  <c:v>150</c:v>
                </c:pt>
                <c:pt idx="22">
                  <c:v>150</c:v>
                </c:pt>
                <c:pt idx="23">
                  <c:v>150</c:v>
                </c:pt>
                <c:pt idx="24">
                  <c:v>150</c:v>
                </c:pt>
                <c:pt idx="25">
                  <c:v>150</c:v>
                </c:pt>
                <c:pt idx="26">
                  <c:v>150</c:v>
                </c:pt>
                <c:pt idx="27">
                  <c:v>150</c:v>
                </c:pt>
                <c:pt idx="28">
                  <c:v>150</c:v>
                </c:pt>
                <c:pt idx="29">
                  <c:v>150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E92-0B41-8947-79E91BAD1A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7226527"/>
        <c:axId val="1177199647"/>
      </c:lineChart>
      <c:dateAx>
        <c:axId val="1177226527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77199647"/>
        <c:crosses val="autoZero"/>
        <c:auto val="1"/>
        <c:lblOffset val="100"/>
        <c:baseTimeUnit val="days"/>
      </c:dateAx>
      <c:valAx>
        <c:axId val="1177199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77226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PM2,5 Jan26 – </a:t>
            </a: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UTN </a:t>
            </a:r>
            <a:r>
              <a:rPr lang="es-AR" sz="1400" b="0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</a:t>
            </a:r>
            <a:endParaRPr lang="es-A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'[Resumen Estación UTN ENE26.xlsx]Ene26'!$B$19:$C$19</c:f>
              <c:strCache>
                <c:ptCount val="2"/>
                <c:pt idx="0">
                  <c:v>PM 2,5</c:v>
                </c:pt>
                <c:pt idx="1">
                  <c:v>Promedio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UTN ENE26.xlsx]Ene26'!$D$4:$AG$4</c:f>
              <c:numCache>
                <c:formatCode>d\-mmm</c:formatCode>
                <c:ptCount val="30"/>
                <c:pt idx="0">
                  <c:v>46023</c:v>
                </c:pt>
                <c:pt idx="1">
                  <c:v>46024</c:v>
                </c:pt>
                <c:pt idx="2">
                  <c:v>46025</c:v>
                </c:pt>
                <c:pt idx="3">
                  <c:v>46026</c:v>
                </c:pt>
                <c:pt idx="4">
                  <c:v>46027</c:v>
                </c:pt>
                <c:pt idx="5">
                  <c:v>46028</c:v>
                </c:pt>
                <c:pt idx="6">
                  <c:v>46029</c:v>
                </c:pt>
                <c:pt idx="7">
                  <c:v>46030</c:v>
                </c:pt>
                <c:pt idx="8">
                  <c:v>46031</c:v>
                </c:pt>
                <c:pt idx="9">
                  <c:v>46032</c:v>
                </c:pt>
                <c:pt idx="10">
                  <c:v>46033</c:v>
                </c:pt>
                <c:pt idx="11">
                  <c:v>46034</c:v>
                </c:pt>
                <c:pt idx="12">
                  <c:v>46035</c:v>
                </c:pt>
                <c:pt idx="13">
                  <c:v>46036</c:v>
                </c:pt>
                <c:pt idx="14">
                  <c:v>46037</c:v>
                </c:pt>
                <c:pt idx="15">
                  <c:v>46038</c:v>
                </c:pt>
                <c:pt idx="16">
                  <c:v>46039</c:v>
                </c:pt>
                <c:pt idx="17">
                  <c:v>46040</c:v>
                </c:pt>
                <c:pt idx="18">
                  <c:v>46041</c:v>
                </c:pt>
                <c:pt idx="19">
                  <c:v>46042</c:v>
                </c:pt>
                <c:pt idx="20">
                  <c:v>46043</c:v>
                </c:pt>
                <c:pt idx="21">
                  <c:v>46044</c:v>
                </c:pt>
                <c:pt idx="22">
                  <c:v>46045</c:v>
                </c:pt>
                <c:pt idx="23">
                  <c:v>46046</c:v>
                </c:pt>
                <c:pt idx="24">
                  <c:v>46047</c:v>
                </c:pt>
                <c:pt idx="25">
                  <c:v>46048</c:v>
                </c:pt>
                <c:pt idx="26">
                  <c:v>46049</c:v>
                </c:pt>
                <c:pt idx="27">
                  <c:v>46050</c:v>
                </c:pt>
                <c:pt idx="28">
                  <c:v>46051</c:v>
                </c:pt>
                <c:pt idx="29">
                  <c:v>46052</c:v>
                </c:pt>
              </c:numCache>
            </c:numRef>
          </c:cat>
          <c:val>
            <c:numRef>
              <c:f>'[Resumen Estación UTN ENE26.xlsx]Ene26'!$D$19:$AG$19</c:f>
              <c:numCache>
                <c:formatCode>General</c:formatCode>
                <c:ptCount val="30"/>
                <c:pt idx="0">
                  <c:v>6.6</c:v>
                </c:pt>
                <c:pt idx="1">
                  <c:v>7.4</c:v>
                </c:pt>
                <c:pt idx="2">
                  <c:v>5.7</c:v>
                </c:pt>
                <c:pt idx="3">
                  <c:v>5.9</c:v>
                </c:pt>
                <c:pt idx="4">
                  <c:v>4.9000000000000004</c:v>
                </c:pt>
                <c:pt idx="5">
                  <c:v>6.7</c:v>
                </c:pt>
                <c:pt idx="6">
                  <c:v>7.2</c:v>
                </c:pt>
                <c:pt idx="7">
                  <c:v>2.7</c:v>
                </c:pt>
                <c:pt idx="8">
                  <c:v>5.3</c:v>
                </c:pt>
                <c:pt idx="9">
                  <c:v>7.5</c:v>
                </c:pt>
                <c:pt idx="10">
                  <c:v>12</c:v>
                </c:pt>
                <c:pt idx="11">
                  <c:v>17.7</c:v>
                </c:pt>
                <c:pt idx="12">
                  <c:v>21.4</c:v>
                </c:pt>
                <c:pt idx="13">
                  <c:v>14.2</c:v>
                </c:pt>
                <c:pt idx="14">
                  <c:v>9.3000000000000007</c:v>
                </c:pt>
                <c:pt idx="15">
                  <c:v>12.1</c:v>
                </c:pt>
                <c:pt idx="16">
                  <c:v>8.4</c:v>
                </c:pt>
                <c:pt idx="17">
                  <c:v>8</c:v>
                </c:pt>
                <c:pt idx="18">
                  <c:v>2</c:v>
                </c:pt>
                <c:pt idx="19">
                  <c:v>2.4</c:v>
                </c:pt>
                <c:pt idx="20">
                  <c:v>2.8</c:v>
                </c:pt>
                <c:pt idx="21">
                  <c:v>5.4</c:v>
                </c:pt>
                <c:pt idx="22">
                  <c:v>9.1</c:v>
                </c:pt>
                <c:pt idx="23">
                  <c:v>11.8</c:v>
                </c:pt>
                <c:pt idx="24">
                  <c:v>9</c:v>
                </c:pt>
                <c:pt idx="25">
                  <c:v>14.2</c:v>
                </c:pt>
                <c:pt idx="26">
                  <c:v>14.9</c:v>
                </c:pt>
                <c:pt idx="27">
                  <c:v>25.8</c:v>
                </c:pt>
                <c:pt idx="28">
                  <c:v>21.6</c:v>
                </c:pt>
                <c:pt idx="29">
                  <c:v>17.8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88-9946-A61A-F55C2473221B}"/>
            </c:ext>
          </c:extLst>
        </c:ser>
        <c:ser>
          <c:idx val="1"/>
          <c:order val="1"/>
          <c:tx>
            <c:strRef>
              <c:f>'[Resumen Estación UTN ENE26.xlsx]Ene26'!$B$20:$C$20</c:f>
              <c:strCache>
                <c:ptCount val="2"/>
                <c:pt idx="0">
                  <c:v>PM 2,5</c:v>
                </c:pt>
                <c:pt idx="1">
                  <c:v>Límite 24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UTN ENE26.xlsx]Ene26'!$D$4:$AG$4</c:f>
              <c:numCache>
                <c:formatCode>d\-mmm</c:formatCode>
                <c:ptCount val="30"/>
                <c:pt idx="0">
                  <c:v>46023</c:v>
                </c:pt>
                <c:pt idx="1">
                  <c:v>46024</c:v>
                </c:pt>
                <c:pt idx="2">
                  <c:v>46025</c:v>
                </c:pt>
                <c:pt idx="3">
                  <c:v>46026</c:v>
                </c:pt>
                <c:pt idx="4">
                  <c:v>46027</c:v>
                </c:pt>
                <c:pt idx="5">
                  <c:v>46028</c:v>
                </c:pt>
                <c:pt idx="6">
                  <c:v>46029</c:v>
                </c:pt>
                <c:pt idx="7">
                  <c:v>46030</c:v>
                </c:pt>
                <c:pt idx="8">
                  <c:v>46031</c:v>
                </c:pt>
                <c:pt idx="9">
                  <c:v>46032</c:v>
                </c:pt>
                <c:pt idx="10">
                  <c:v>46033</c:v>
                </c:pt>
                <c:pt idx="11">
                  <c:v>46034</c:v>
                </c:pt>
                <c:pt idx="12">
                  <c:v>46035</c:v>
                </c:pt>
                <c:pt idx="13">
                  <c:v>46036</c:v>
                </c:pt>
                <c:pt idx="14">
                  <c:v>46037</c:v>
                </c:pt>
                <c:pt idx="15">
                  <c:v>46038</c:v>
                </c:pt>
                <c:pt idx="16">
                  <c:v>46039</c:v>
                </c:pt>
                <c:pt idx="17">
                  <c:v>46040</c:v>
                </c:pt>
                <c:pt idx="18">
                  <c:v>46041</c:v>
                </c:pt>
                <c:pt idx="19">
                  <c:v>46042</c:v>
                </c:pt>
                <c:pt idx="20">
                  <c:v>46043</c:v>
                </c:pt>
                <c:pt idx="21">
                  <c:v>46044</c:v>
                </c:pt>
                <c:pt idx="22">
                  <c:v>46045</c:v>
                </c:pt>
                <c:pt idx="23">
                  <c:v>46046</c:v>
                </c:pt>
                <c:pt idx="24">
                  <c:v>46047</c:v>
                </c:pt>
                <c:pt idx="25">
                  <c:v>46048</c:v>
                </c:pt>
                <c:pt idx="26">
                  <c:v>46049</c:v>
                </c:pt>
                <c:pt idx="27">
                  <c:v>46050</c:v>
                </c:pt>
                <c:pt idx="28">
                  <c:v>46051</c:v>
                </c:pt>
                <c:pt idx="29">
                  <c:v>46052</c:v>
                </c:pt>
              </c:numCache>
            </c:numRef>
          </c:cat>
          <c:val>
            <c:numRef>
              <c:f>'[Resumen Estación UTN ENE26.xlsx]Ene26'!$D$20:$AG$20</c:f>
              <c:numCache>
                <c:formatCode>General</c:formatCode>
                <c:ptCount val="30"/>
                <c:pt idx="0">
                  <c:v>35</c:v>
                </c:pt>
                <c:pt idx="1">
                  <c:v>35</c:v>
                </c:pt>
                <c:pt idx="2">
                  <c:v>35</c:v>
                </c:pt>
                <c:pt idx="3">
                  <c:v>35</c:v>
                </c:pt>
                <c:pt idx="4">
                  <c:v>35</c:v>
                </c:pt>
                <c:pt idx="5">
                  <c:v>35</c:v>
                </c:pt>
                <c:pt idx="6">
                  <c:v>35</c:v>
                </c:pt>
                <c:pt idx="7">
                  <c:v>35</c:v>
                </c:pt>
                <c:pt idx="8">
                  <c:v>35</c:v>
                </c:pt>
                <c:pt idx="9">
                  <c:v>35</c:v>
                </c:pt>
                <c:pt idx="10">
                  <c:v>35</c:v>
                </c:pt>
                <c:pt idx="11">
                  <c:v>35</c:v>
                </c:pt>
                <c:pt idx="12">
                  <c:v>35</c:v>
                </c:pt>
                <c:pt idx="13">
                  <c:v>35</c:v>
                </c:pt>
                <c:pt idx="14">
                  <c:v>35</c:v>
                </c:pt>
                <c:pt idx="15">
                  <c:v>35</c:v>
                </c:pt>
                <c:pt idx="16">
                  <c:v>35</c:v>
                </c:pt>
                <c:pt idx="17">
                  <c:v>35</c:v>
                </c:pt>
                <c:pt idx="18">
                  <c:v>35</c:v>
                </c:pt>
                <c:pt idx="19">
                  <c:v>35</c:v>
                </c:pt>
                <c:pt idx="20">
                  <c:v>35</c:v>
                </c:pt>
                <c:pt idx="21">
                  <c:v>35</c:v>
                </c:pt>
                <c:pt idx="22">
                  <c:v>35</c:v>
                </c:pt>
                <c:pt idx="23">
                  <c:v>35</c:v>
                </c:pt>
                <c:pt idx="24">
                  <c:v>35</c:v>
                </c:pt>
                <c:pt idx="25">
                  <c:v>35</c:v>
                </c:pt>
                <c:pt idx="26">
                  <c:v>35</c:v>
                </c:pt>
                <c:pt idx="27">
                  <c:v>35</c:v>
                </c:pt>
                <c:pt idx="28">
                  <c:v>35</c:v>
                </c:pt>
                <c:pt idx="29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88-9946-A61A-F55C247322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6163503"/>
        <c:axId val="1156171663"/>
      </c:lineChart>
      <c:dateAx>
        <c:axId val="1156163503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71663"/>
        <c:crosses val="autoZero"/>
        <c:auto val="1"/>
        <c:lblOffset val="100"/>
        <c:baseTimeUnit val="days"/>
      </c:dateAx>
      <c:valAx>
        <c:axId val="1156171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63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Nox – Jan26 San Nicolás Thermal Power Plant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'[Resumen Estación Movil ENE26.xlsx]ENE26'!$B$5:$C$5</c:f>
              <c:strCache>
                <c:ptCount val="2"/>
                <c:pt idx="0">
                  <c:v>NOX</c:v>
                </c:pt>
                <c:pt idx="1">
                  <c:v>Max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Movil ENE26.xlsx]ENE26'!$D$4:$AG$4</c:f>
              <c:numCache>
                <c:formatCode>d\-mmm</c:formatCode>
                <c:ptCount val="30"/>
                <c:pt idx="0">
                  <c:v>46023</c:v>
                </c:pt>
                <c:pt idx="1">
                  <c:v>46024</c:v>
                </c:pt>
                <c:pt idx="2">
                  <c:v>46025</c:v>
                </c:pt>
                <c:pt idx="3">
                  <c:v>46026</c:v>
                </c:pt>
                <c:pt idx="4">
                  <c:v>46027</c:v>
                </c:pt>
                <c:pt idx="5">
                  <c:v>46028</c:v>
                </c:pt>
                <c:pt idx="6">
                  <c:v>46029</c:v>
                </c:pt>
                <c:pt idx="7">
                  <c:v>46030</c:v>
                </c:pt>
                <c:pt idx="8">
                  <c:v>46031</c:v>
                </c:pt>
                <c:pt idx="9">
                  <c:v>46032</c:v>
                </c:pt>
                <c:pt idx="10">
                  <c:v>46033</c:v>
                </c:pt>
                <c:pt idx="11">
                  <c:v>46034</c:v>
                </c:pt>
                <c:pt idx="12">
                  <c:v>46035</c:v>
                </c:pt>
                <c:pt idx="13">
                  <c:v>46036</c:v>
                </c:pt>
                <c:pt idx="14">
                  <c:v>46037</c:v>
                </c:pt>
                <c:pt idx="15">
                  <c:v>46038</c:v>
                </c:pt>
                <c:pt idx="16">
                  <c:v>46039</c:v>
                </c:pt>
                <c:pt idx="17">
                  <c:v>46040</c:v>
                </c:pt>
                <c:pt idx="18">
                  <c:v>46041</c:v>
                </c:pt>
                <c:pt idx="19">
                  <c:v>46042</c:v>
                </c:pt>
                <c:pt idx="20">
                  <c:v>46043</c:v>
                </c:pt>
                <c:pt idx="21">
                  <c:v>46044</c:v>
                </c:pt>
                <c:pt idx="22">
                  <c:v>46045</c:v>
                </c:pt>
                <c:pt idx="23">
                  <c:v>46046</c:v>
                </c:pt>
                <c:pt idx="24">
                  <c:v>46047</c:v>
                </c:pt>
                <c:pt idx="25">
                  <c:v>46048</c:v>
                </c:pt>
                <c:pt idx="26">
                  <c:v>46049</c:v>
                </c:pt>
                <c:pt idx="27">
                  <c:v>46050</c:v>
                </c:pt>
                <c:pt idx="28">
                  <c:v>46051</c:v>
                </c:pt>
                <c:pt idx="29">
                  <c:v>46052</c:v>
                </c:pt>
              </c:numCache>
            </c:numRef>
          </c:cat>
          <c:val>
            <c:numRef>
              <c:f>'[Resumen Estación Movil ENE26.xlsx]ENE26'!$D$5:$AG$5</c:f>
              <c:numCache>
                <c:formatCode>General</c:formatCode>
                <c:ptCount val="30"/>
                <c:pt idx="0">
                  <c:v>6.42</c:v>
                </c:pt>
                <c:pt idx="1">
                  <c:v>8.74</c:v>
                </c:pt>
                <c:pt idx="2">
                  <c:v>7.76</c:v>
                </c:pt>
                <c:pt idx="3">
                  <c:v>9.99</c:v>
                </c:pt>
                <c:pt idx="4">
                  <c:v>10.27</c:v>
                </c:pt>
                <c:pt idx="5">
                  <c:v>0.34</c:v>
                </c:pt>
                <c:pt idx="6">
                  <c:v>14.34</c:v>
                </c:pt>
                <c:pt idx="7">
                  <c:v>33.97</c:v>
                </c:pt>
                <c:pt idx="8">
                  <c:v>26.06</c:v>
                </c:pt>
                <c:pt idx="9">
                  <c:v>4.6900000000000004</c:v>
                </c:pt>
                <c:pt idx="10">
                  <c:v>0</c:v>
                </c:pt>
                <c:pt idx="11">
                  <c:v>5.97</c:v>
                </c:pt>
                <c:pt idx="12">
                  <c:v>53.2</c:v>
                </c:pt>
                <c:pt idx="13">
                  <c:v>42.27</c:v>
                </c:pt>
                <c:pt idx="14">
                  <c:v>8.9600000000000009</c:v>
                </c:pt>
                <c:pt idx="15">
                  <c:v>48.66</c:v>
                </c:pt>
                <c:pt idx="16">
                  <c:v>47.13</c:v>
                </c:pt>
                <c:pt idx="17">
                  <c:v>29.22</c:v>
                </c:pt>
                <c:pt idx="18">
                  <c:v>100.87</c:v>
                </c:pt>
                <c:pt idx="19">
                  <c:v>27.59</c:v>
                </c:pt>
                <c:pt idx="20">
                  <c:v>12.76</c:v>
                </c:pt>
                <c:pt idx="21">
                  <c:v>66.22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12.33</c:v>
                </c:pt>
                <c:pt idx="26">
                  <c:v>0</c:v>
                </c:pt>
                <c:pt idx="27">
                  <c:v>20.7</c:v>
                </c:pt>
                <c:pt idx="28">
                  <c:v>47.79</c:v>
                </c:pt>
                <c:pt idx="29">
                  <c:v>26.34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7A2-3045-A96D-85696A86EF5B}"/>
            </c:ext>
          </c:extLst>
        </c:ser>
        <c:ser>
          <c:idx val="1"/>
          <c:order val="1"/>
          <c:tx>
            <c:strRef>
              <c:f>'[Resumen Estación Movil ENE26.xlsx]ENE26'!$B$8:$C$8</c:f>
              <c:strCache>
                <c:ptCount val="2"/>
                <c:pt idx="0">
                  <c:v>NOX</c:v>
                </c:pt>
                <c:pt idx="1">
                  <c:v>Límite 1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Movil ENE26.xlsx]ENE26'!$D$4:$AG$4</c:f>
              <c:numCache>
                <c:formatCode>d\-mmm</c:formatCode>
                <c:ptCount val="30"/>
                <c:pt idx="0">
                  <c:v>46023</c:v>
                </c:pt>
                <c:pt idx="1">
                  <c:v>46024</c:v>
                </c:pt>
                <c:pt idx="2">
                  <c:v>46025</c:v>
                </c:pt>
                <c:pt idx="3">
                  <c:v>46026</c:v>
                </c:pt>
                <c:pt idx="4">
                  <c:v>46027</c:v>
                </c:pt>
                <c:pt idx="5">
                  <c:v>46028</c:v>
                </c:pt>
                <c:pt idx="6">
                  <c:v>46029</c:v>
                </c:pt>
                <c:pt idx="7">
                  <c:v>46030</c:v>
                </c:pt>
                <c:pt idx="8">
                  <c:v>46031</c:v>
                </c:pt>
                <c:pt idx="9">
                  <c:v>46032</c:v>
                </c:pt>
                <c:pt idx="10">
                  <c:v>46033</c:v>
                </c:pt>
                <c:pt idx="11">
                  <c:v>46034</c:v>
                </c:pt>
                <c:pt idx="12">
                  <c:v>46035</c:v>
                </c:pt>
                <c:pt idx="13">
                  <c:v>46036</c:v>
                </c:pt>
                <c:pt idx="14">
                  <c:v>46037</c:v>
                </c:pt>
                <c:pt idx="15">
                  <c:v>46038</c:v>
                </c:pt>
                <c:pt idx="16">
                  <c:v>46039</c:v>
                </c:pt>
                <c:pt idx="17">
                  <c:v>46040</c:v>
                </c:pt>
                <c:pt idx="18">
                  <c:v>46041</c:v>
                </c:pt>
                <c:pt idx="19">
                  <c:v>46042</c:v>
                </c:pt>
                <c:pt idx="20">
                  <c:v>46043</c:v>
                </c:pt>
                <c:pt idx="21">
                  <c:v>46044</c:v>
                </c:pt>
                <c:pt idx="22">
                  <c:v>46045</c:v>
                </c:pt>
                <c:pt idx="23">
                  <c:v>46046</c:v>
                </c:pt>
                <c:pt idx="24">
                  <c:v>46047</c:v>
                </c:pt>
                <c:pt idx="25">
                  <c:v>46048</c:v>
                </c:pt>
                <c:pt idx="26">
                  <c:v>46049</c:v>
                </c:pt>
                <c:pt idx="27">
                  <c:v>46050</c:v>
                </c:pt>
                <c:pt idx="28">
                  <c:v>46051</c:v>
                </c:pt>
                <c:pt idx="29">
                  <c:v>46052</c:v>
                </c:pt>
              </c:numCache>
            </c:numRef>
          </c:cat>
          <c:val>
            <c:numRef>
              <c:f>'[Resumen Estación Movil ENE26.xlsx]ENE26'!$D$8:$AG$8</c:f>
              <c:numCache>
                <c:formatCode>General</c:formatCode>
                <c:ptCount val="30"/>
                <c:pt idx="0">
                  <c:v>186</c:v>
                </c:pt>
                <c:pt idx="1">
                  <c:v>186</c:v>
                </c:pt>
                <c:pt idx="2">
                  <c:v>186</c:v>
                </c:pt>
                <c:pt idx="3">
                  <c:v>186</c:v>
                </c:pt>
                <c:pt idx="4">
                  <c:v>186</c:v>
                </c:pt>
                <c:pt idx="5">
                  <c:v>186</c:v>
                </c:pt>
                <c:pt idx="6">
                  <c:v>186</c:v>
                </c:pt>
                <c:pt idx="7">
                  <c:v>186</c:v>
                </c:pt>
                <c:pt idx="8">
                  <c:v>186</c:v>
                </c:pt>
                <c:pt idx="9">
                  <c:v>186</c:v>
                </c:pt>
                <c:pt idx="10">
                  <c:v>186</c:v>
                </c:pt>
                <c:pt idx="11">
                  <c:v>186</c:v>
                </c:pt>
                <c:pt idx="12">
                  <c:v>186</c:v>
                </c:pt>
                <c:pt idx="13">
                  <c:v>186</c:v>
                </c:pt>
                <c:pt idx="14">
                  <c:v>186</c:v>
                </c:pt>
                <c:pt idx="15">
                  <c:v>186</c:v>
                </c:pt>
                <c:pt idx="16">
                  <c:v>186</c:v>
                </c:pt>
                <c:pt idx="17">
                  <c:v>186</c:v>
                </c:pt>
                <c:pt idx="18">
                  <c:v>186</c:v>
                </c:pt>
                <c:pt idx="19">
                  <c:v>186</c:v>
                </c:pt>
                <c:pt idx="20">
                  <c:v>186</c:v>
                </c:pt>
                <c:pt idx="21">
                  <c:v>186</c:v>
                </c:pt>
                <c:pt idx="22">
                  <c:v>186</c:v>
                </c:pt>
                <c:pt idx="23">
                  <c:v>186</c:v>
                </c:pt>
                <c:pt idx="24">
                  <c:v>186</c:v>
                </c:pt>
                <c:pt idx="25">
                  <c:v>186</c:v>
                </c:pt>
                <c:pt idx="26">
                  <c:v>186</c:v>
                </c:pt>
                <c:pt idx="27">
                  <c:v>186</c:v>
                </c:pt>
                <c:pt idx="28">
                  <c:v>186</c:v>
                </c:pt>
                <c:pt idx="29">
                  <c:v>186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7A2-3045-A96D-85696A86EF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6181743"/>
        <c:axId val="1156176943"/>
      </c:lineChart>
      <c:dateAx>
        <c:axId val="1156181743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76943"/>
        <c:crosses val="autoZero"/>
        <c:auto val="1"/>
        <c:lblOffset val="100"/>
        <c:baseTimeUnit val="days"/>
      </c:dateAx>
      <c:valAx>
        <c:axId val="11561769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81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SO2- </a:t>
            </a:r>
            <a:r>
              <a:rPr lang="es-MX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Jan26 San Nicolás Thermal Power Plant  </a:t>
            </a:r>
            <a:endParaRPr lang="es-AR" sz="1400" b="0" i="0" u="none" strike="noStrike" kern="1200" spc="0" baseline="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'[Resumen Estación Movil ENE26.xlsx]ENE26'!$B$9:$C$9</c:f>
              <c:strCache>
                <c:ptCount val="2"/>
                <c:pt idx="0">
                  <c:v>SO2</c:v>
                </c:pt>
                <c:pt idx="1">
                  <c:v>Max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Movil ENE26.xlsx]ENE26'!$D$4:$AG$4</c:f>
              <c:numCache>
                <c:formatCode>d\-mmm</c:formatCode>
                <c:ptCount val="30"/>
                <c:pt idx="0">
                  <c:v>46023</c:v>
                </c:pt>
                <c:pt idx="1">
                  <c:v>46024</c:v>
                </c:pt>
                <c:pt idx="2">
                  <c:v>46025</c:v>
                </c:pt>
                <c:pt idx="3">
                  <c:v>46026</c:v>
                </c:pt>
                <c:pt idx="4">
                  <c:v>46027</c:v>
                </c:pt>
                <c:pt idx="5">
                  <c:v>46028</c:v>
                </c:pt>
                <c:pt idx="6">
                  <c:v>46029</c:v>
                </c:pt>
                <c:pt idx="7">
                  <c:v>46030</c:v>
                </c:pt>
                <c:pt idx="8">
                  <c:v>46031</c:v>
                </c:pt>
                <c:pt idx="9">
                  <c:v>46032</c:v>
                </c:pt>
                <c:pt idx="10">
                  <c:v>46033</c:v>
                </c:pt>
                <c:pt idx="11">
                  <c:v>46034</c:v>
                </c:pt>
                <c:pt idx="12">
                  <c:v>46035</c:v>
                </c:pt>
                <c:pt idx="13">
                  <c:v>46036</c:v>
                </c:pt>
                <c:pt idx="14">
                  <c:v>46037</c:v>
                </c:pt>
                <c:pt idx="15">
                  <c:v>46038</c:v>
                </c:pt>
                <c:pt idx="16">
                  <c:v>46039</c:v>
                </c:pt>
                <c:pt idx="17">
                  <c:v>46040</c:v>
                </c:pt>
                <c:pt idx="18">
                  <c:v>46041</c:v>
                </c:pt>
                <c:pt idx="19">
                  <c:v>46042</c:v>
                </c:pt>
                <c:pt idx="20">
                  <c:v>46043</c:v>
                </c:pt>
                <c:pt idx="21">
                  <c:v>46044</c:v>
                </c:pt>
                <c:pt idx="22">
                  <c:v>46045</c:v>
                </c:pt>
                <c:pt idx="23">
                  <c:v>46046</c:v>
                </c:pt>
                <c:pt idx="24">
                  <c:v>46047</c:v>
                </c:pt>
                <c:pt idx="25">
                  <c:v>46048</c:v>
                </c:pt>
                <c:pt idx="26">
                  <c:v>46049</c:v>
                </c:pt>
                <c:pt idx="27">
                  <c:v>46050</c:v>
                </c:pt>
                <c:pt idx="28">
                  <c:v>46051</c:v>
                </c:pt>
                <c:pt idx="29">
                  <c:v>46052</c:v>
                </c:pt>
              </c:numCache>
            </c:numRef>
          </c:cat>
          <c:val>
            <c:numRef>
              <c:f>'[Resumen Estación Movil ENE26.xlsx]ENE26'!$D$9:$AG$9</c:f>
              <c:numCache>
                <c:formatCode>General</c:formatCode>
                <c:ptCount val="30"/>
                <c:pt idx="0">
                  <c:v>12.35</c:v>
                </c:pt>
                <c:pt idx="1">
                  <c:v>2.93</c:v>
                </c:pt>
                <c:pt idx="2">
                  <c:v>1.92</c:v>
                </c:pt>
                <c:pt idx="3">
                  <c:v>4.2699999999999996</c:v>
                </c:pt>
                <c:pt idx="4">
                  <c:v>4.58</c:v>
                </c:pt>
                <c:pt idx="5">
                  <c:v>7.53</c:v>
                </c:pt>
                <c:pt idx="6">
                  <c:v>3.22</c:v>
                </c:pt>
                <c:pt idx="7">
                  <c:v>29.79</c:v>
                </c:pt>
                <c:pt idx="8">
                  <c:v>19.850000000000001</c:v>
                </c:pt>
                <c:pt idx="9">
                  <c:v>2.64</c:v>
                </c:pt>
                <c:pt idx="10">
                  <c:v>3.39</c:v>
                </c:pt>
                <c:pt idx="11">
                  <c:v>4.43</c:v>
                </c:pt>
                <c:pt idx="12">
                  <c:v>6.37</c:v>
                </c:pt>
                <c:pt idx="13">
                  <c:v>21.58</c:v>
                </c:pt>
                <c:pt idx="14">
                  <c:v>3.88</c:v>
                </c:pt>
                <c:pt idx="15">
                  <c:v>48.17</c:v>
                </c:pt>
                <c:pt idx="16">
                  <c:v>61.7</c:v>
                </c:pt>
                <c:pt idx="17">
                  <c:v>15.76</c:v>
                </c:pt>
                <c:pt idx="18">
                  <c:v>22.86</c:v>
                </c:pt>
                <c:pt idx="19">
                  <c:v>17.71</c:v>
                </c:pt>
                <c:pt idx="20">
                  <c:v>8.8699999999999992</c:v>
                </c:pt>
                <c:pt idx="21">
                  <c:v>6.44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5.52</c:v>
                </c:pt>
                <c:pt idx="26">
                  <c:v>0</c:v>
                </c:pt>
                <c:pt idx="27">
                  <c:v>6.74</c:v>
                </c:pt>
                <c:pt idx="28">
                  <c:v>46.66</c:v>
                </c:pt>
                <c:pt idx="29">
                  <c:v>19.71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D6-FA47-BB2D-12C3E0B575F8}"/>
            </c:ext>
          </c:extLst>
        </c:ser>
        <c:ser>
          <c:idx val="1"/>
          <c:order val="1"/>
          <c:tx>
            <c:strRef>
              <c:f>'[Resumen Estación Movil ENE26.xlsx]ENE26'!$B$12:$C$12</c:f>
              <c:strCache>
                <c:ptCount val="2"/>
                <c:pt idx="0">
                  <c:v>SO2</c:v>
                </c:pt>
                <c:pt idx="1">
                  <c:v>Límite 1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Movil ENE26.xlsx]ENE26'!$D$4:$AG$4</c:f>
              <c:numCache>
                <c:formatCode>d\-mmm</c:formatCode>
                <c:ptCount val="30"/>
                <c:pt idx="0">
                  <c:v>46023</c:v>
                </c:pt>
                <c:pt idx="1">
                  <c:v>46024</c:v>
                </c:pt>
                <c:pt idx="2">
                  <c:v>46025</c:v>
                </c:pt>
                <c:pt idx="3">
                  <c:v>46026</c:v>
                </c:pt>
                <c:pt idx="4">
                  <c:v>46027</c:v>
                </c:pt>
                <c:pt idx="5">
                  <c:v>46028</c:v>
                </c:pt>
                <c:pt idx="6">
                  <c:v>46029</c:v>
                </c:pt>
                <c:pt idx="7">
                  <c:v>46030</c:v>
                </c:pt>
                <c:pt idx="8">
                  <c:v>46031</c:v>
                </c:pt>
                <c:pt idx="9">
                  <c:v>46032</c:v>
                </c:pt>
                <c:pt idx="10">
                  <c:v>46033</c:v>
                </c:pt>
                <c:pt idx="11">
                  <c:v>46034</c:v>
                </c:pt>
                <c:pt idx="12">
                  <c:v>46035</c:v>
                </c:pt>
                <c:pt idx="13">
                  <c:v>46036</c:v>
                </c:pt>
                <c:pt idx="14">
                  <c:v>46037</c:v>
                </c:pt>
                <c:pt idx="15">
                  <c:v>46038</c:v>
                </c:pt>
                <c:pt idx="16">
                  <c:v>46039</c:v>
                </c:pt>
                <c:pt idx="17">
                  <c:v>46040</c:v>
                </c:pt>
                <c:pt idx="18">
                  <c:v>46041</c:v>
                </c:pt>
                <c:pt idx="19">
                  <c:v>46042</c:v>
                </c:pt>
                <c:pt idx="20">
                  <c:v>46043</c:v>
                </c:pt>
                <c:pt idx="21">
                  <c:v>46044</c:v>
                </c:pt>
                <c:pt idx="22">
                  <c:v>46045</c:v>
                </c:pt>
                <c:pt idx="23">
                  <c:v>46046</c:v>
                </c:pt>
                <c:pt idx="24">
                  <c:v>46047</c:v>
                </c:pt>
                <c:pt idx="25">
                  <c:v>46048</c:v>
                </c:pt>
                <c:pt idx="26">
                  <c:v>46049</c:v>
                </c:pt>
                <c:pt idx="27">
                  <c:v>46050</c:v>
                </c:pt>
                <c:pt idx="28">
                  <c:v>46051</c:v>
                </c:pt>
                <c:pt idx="29">
                  <c:v>46052</c:v>
                </c:pt>
              </c:numCache>
            </c:numRef>
          </c:cat>
          <c:val>
            <c:numRef>
              <c:f>'[Resumen Estación Movil ENE26.xlsx]ENE26'!$D$12:$AG$12</c:f>
              <c:numCache>
                <c:formatCode>General</c:formatCode>
                <c:ptCount val="30"/>
                <c:pt idx="0">
                  <c:v>196</c:v>
                </c:pt>
                <c:pt idx="1">
                  <c:v>196</c:v>
                </c:pt>
                <c:pt idx="2">
                  <c:v>196</c:v>
                </c:pt>
                <c:pt idx="3">
                  <c:v>196</c:v>
                </c:pt>
                <c:pt idx="4">
                  <c:v>196</c:v>
                </c:pt>
                <c:pt idx="5">
                  <c:v>196</c:v>
                </c:pt>
                <c:pt idx="6">
                  <c:v>196</c:v>
                </c:pt>
                <c:pt idx="7">
                  <c:v>196</c:v>
                </c:pt>
                <c:pt idx="8">
                  <c:v>196</c:v>
                </c:pt>
                <c:pt idx="9">
                  <c:v>196</c:v>
                </c:pt>
                <c:pt idx="10">
                  <c:v>196</c:v>
                </c:pt>
                <c:pt idx="11">
                  <c:v>196</c:v>
                </c:pt>
                <c:pt idx="12">
                  <c:v>196</c:v>
                </c:pt>
                <c:pt idx="13">
                  <c:v>196</c:v>
                </c:pt>
                <c:pt idx="14">
                  <c:v>196</c:v>
                </c:pt>
                <c:pt idx="15">
                  <c:v>196</c:v>
                </c:pt>
                <c:pt idx="16">
                  <c:v>196</c:v>
                </c:pt>
                <c:pt idx="17">
                  <c:v>196</c:v>
                </c:pt>
                <c:pt idx="18">
                  <c:v>196</c:v>
                </c:pt>
                <c:pt idx="19">
                  <c:v>196</c:v>
                </c:pt>
                <c:pt idx="20">
                  <c:v>196</c:v>
                </c:pt>
                <c:pt idx="21">
                  <c:v>196</c:v>
                </c:pt>
                <c:pt idx="22">
                  <c:v>196</c:v>
                </c:pt>
                <c:pt idx="23">
                  <c:v>196</c:v>
                </c:pt>
                <c:pt idx="24">
                  <c:v>196</c:v>
                </c:pt>
                <c:pt idx="25">
                  <c:v>196</c:v>
                </c:pt>
                <c:pt idx="26">
                  <c:v>196</c:v>
                </c:pt>
                <c:pt idx="27">
                  <c:v>196</c:v>
                </c:pt>
                <c:pt idx="28">
                  <c:v>196</c:v>
                </c:pt>
                <c:pt idx="29">
                  <c:v>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D6-FA47-BB2D-12C3E0B575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7124208"/>
        <c:axId val="1747123248"/>
      </c:lineChart>
      <c:dateAx>
        <c:axId val="1747124208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747123248"/>
        <c:crosses val="autoZero"/>
        <c:auto val="1"/>
        <c:lblOffset val="100"/>
        <c:baseTimeUnit val="days"/>
      </c:dateAx>
      <c:valAx>
        <c:axId val="1747123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747124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PM10 </a:t>
            </a:r>
            <a:r>
              <a:rPr lang="es-MX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Jan26 San Nicolás Thermal Power Plant  </a:t>
            </a:r>
            <a:endParaRPr lang="es-AR" sz="1400" b="0" i="0" u="none" strike="noStrike" kern="1200" spc="0" baseline="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'[Resumen Estación Movil ENE26.xlsx]ENE26'!$B$15:$C$15</c:f>
              <c:strCache>
                <c:ptCount val="2"/>
                <c:pt idx="0">
                  <c:v>PM10</c:v>
                </c:pt>
                <c:pt idx="1">
                  <c:v>Promedio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Movil ENE26.xlsx]ENE26'!$D$4:$AG$4</c:f>
              <c:numCache>
                <c:formatCode>d\-mmm</c:formatCode>
                <c:ptCount val="30"/>
                <c:pt idx="0">
                  <c:v>46023</c:v>
                </c:pt>
                <c:pt idx="1">
                  <c:v>46024</c:v>
                </c:pt>
                <c:pt idx="2">
                  <c:v>46025</c:v>
                </c:pt>
                <c:pt idx="3">
                  <c:v>46026</c:v>
                </c:pt>
                <c:pt idx="4">
                  <c:v>46027</c:v>
                </c:pt>
                <c:pt idx="5">
                  <c:v>46028</c:v>
                </c:pt>
                <c:pt idx="6">
                  <c:v>46029</c:v>
                </c:pt>
                <c:pt idx="7">
                  <c:v>46030</c:v>
                </c:pt>
                <c:pt idx="8">
                  <c:v>46031</c:v>
                </c:pt>
                <c:pt idx="9">
                  <c:v>46032</c:v>
                </c:pt>
                <c:pt idx="10">
                  <c:v>46033</c:v>
                </c:pt>
                <c:pt idx="11">
                  <c:v>46034</c:v>
                </c:pt>
                <c:pt idx="12">
                  <c:v>46035</c:v>
                </c:pt>
                <c:pt idx="13">
                  <c:v>46036</c:v>
                </c:pt>
                <c:pt idx="14">
                  <c:v>46037</c:v>
                </c:pt>
                <c:pt idx="15">
                  <c:v>46038</c:v>
                </c:pt>
                <c:pt idx="16">
                  <c:v>46039</c:v>
                </c:pt>
                <c:pt idx="17">
                  <c:v>46040</c:v>
                </c:pt>
                <c:pt idx="18">
                  <c:v>46041</c:v>
                </c:pt>
                <c:pt idx="19">
                  <c:v>46042</c:v>
                </c:pt>
                <c:pt idx="20">
                  <c:v>46043</c:v>
                </c:pt>
                <c:pt idx="21">
                  <c:v>46044</c:v>
                </c:pt>
                <c:pt idx="22">
                  <c:v>46045</c:v>
                </c:pt>
                <c:pt idx="23">
                  <c:v>46046</c:v>
                </c:pt>
                <c:pt idx="24">
                  <c:v>46047</c:v>
                </c:pt>
                <c:pt idx="25">
                  <c:v>46048</c:v>
                </c:pt>
                <c:pt idx="26">
                  <c:v>46049</c:v>
                </c:pt>
                <c:pt idx="27">
                  <c:v>46050</c:v>
                </c:pt>
                <c:pt idx="28">
                  <c:v>46051</c:v>
                </c:pt>
                <c:pt idx="29">
                  <c:v>46052</c:v>
                </c:pt>
              </c:numCache>
            </c:numRef>
          </c:cat>
          <c:val>
            <c:numRef>
              <c:f>'[Resumen Estación Movil ENE26.xlsx]ENE26'!$D$15:$AG$15</c:f>
              <c:numCache>
                <c:formatCode>General</c:formatCode>
                <c:ptCount val="30"/>
                <c:pt idx="0">
                  <c:v>28.04</c:v>
                </c:pt>
                <c:pt idx="1">
                  <c:v>26.1</c:v>
                </c:pt>
                <c:pt idx="2">
                  <c:v>27.74</c:v>
                </c:pt>
                <c:pt idx="3">
                  <c:v>22.1</c:v>
                </c:pt>
                <c:pt idx="4">
                  <c:v>8.6</c:v>
                </c:pt>
                <c:pt idx="5">
                  <c:v>21.38</c:v>
                </c:pt>
                <c:pt idx="6">
                  <c:v>34.450000000000003</c:v>
                </c:pt>
                <c:pt idx="7">
                  <c:v>19.05</c:v>
                </c:pt>
                <c:pt idx="8">
                  <c:v>9.34</c:v>
                </c:pt>
                <c:pt idx="9">
                  <c:v>3.44</c:v>
                </c:pt>
                <c:pt idx="10">
                  <c:v>6.71</c:v>
                </c:pt>
                <c:pt idx="11">
                  <c:v>10.84</c:v>
                </c:pt>
                <c:pt idx="12">
                  <c:v>18.32</c:v>
                </c:pt>
                <c:pt idx="13">
                  <c:v>12.5</c:v>
                </c:pt>
                <c:pt idx="14">
                  <c:v>5.03</c:v>
                </c:pt>
                <c:pt idx="15">
                  <c:v>8.66</c:v>
                </c:pt>
                <c:pt idx="16">
                  <c:v>8.15</c:v>
                </c:pt>
                <c:pt idx="17">
                  <c:v>17.260000000000002</c:v>
                </c:pt>
                <c:pt idx="18">
                  <c:v>12.67</c:v>
                </c:pt>
                <c:pt idx="19">
                  <c:v>12.59</c:v>
                </c:pt>
                <c:pt idx="20">
                  <c:v>6.43</c:v>
                </c:pt>
                <c:pt idx="21">
                  <c:v>8.8800000000000008</c:v>
                </c:pt>
                <c:pt idx="22">
                  <c:v>12.49</c:v>
                </c:pt>
                <c:pt idx="23">
                  <c:v>15.38</c:v>
                </c:pt>
                <c:pt idx="24">
                  <c:v>7.66</c:v>
                </c:pt>
                <c:pt idx="25">
                  <c:v>14.16</c:v>
                </c:pt>
                <c:pt idx="26">
                  <c:v>16.329999999999998</c:v>
                </c:pt>
                <c:pt idx="27">
                  <c:v>24.73</c:v>
                </c:pt>
                <c:pt idx="28">
                  <c:v>19.489999999999998</c:v>
                </c:pt>
                <c:pt idx="29">
                  <c:v>12.13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56-9A4E-BA42-EB523D58B268}"/>
            </c:ext>
          </c:extLst>
        </c:ser>
        <c:ser>
          <c:idx val="1"/>
          <c:order val="1"/>
          <c:tx>
            <c:strRef>
              <c:f>'[Resumen Estación Movil ENE26.xlsx]ENE26'!$B$16:$C$16</c:f>
              <c:strCache>
                <c:ptCount val="2"/>
                <c:pt idx="0">
                  <c:v>PM10</c:v>
                </c:pt>
                <c:pt idx="1">
                  <c:v>Límite 24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Movil ENE26.xlsx]ENE26'!$D$4:$AG$4</c:f>
              <c:numCache>
                <c:formatCode>d\-mmm</c:formatCode>
                <c:ptCount val="30"/>
                <c:pt idx="0">
                  <c:v>46023</c:v>
                </c:pt>
                <c:pt idx="1">
                  <c:v>46024</c:v>
                </c:pt>
                <c:pt idx="2">
                  <c:v>46025</c:v>
                </c:pt>
                <c:pt idx="3">
                  <c:v>46026</c:v>
                </c:pt>
                <c:pt idx="4">
                  <c:v>46027</c:v>
                </c:pt>
                <c:pt idx="5">
                  <c:v>46028</c:v>
                </c:pt>
                <c:pt idx="6">
                  <c:v>46029</c:v>
                </c:pt>
                <c:pt idx="7">
                  <c:v>46030</c:v>
                </c:pt>
                <c:pt idx="8">
                  <c:v>46031</c:v>
                </c:pt>
                <c:pt idx="9">
                  <c:v>46032</c:v>
                </c:pt>
                <c:pt idx="10">
                  <c:v>46033</c:v>
                </c:pt>
                <c:pt idx="11">
                  <c:v>46034</c:v>
                </c:pt>
                <c:pt idx="12">
                  <c:v>46035</c:v>
                </c:pt>
                <c:pt idx="13">
                  <c:v>46036</c:v>
                </c:pt>
                <c:pt idx="14">
                  <c:v>46037</c:v>
                </c:pt>
                <c:pt idx="15">
                  <c:v>46038</c:v>
                </c:pt>
                <c:pt idx="16">
                  <c:v>46039</c:v>
                </c:pt>
                <c:pt idx="17">
                  <c:v>46040</c:v>
                </c:pt>
                <c:pt idx="18">
                  <c:v>46041</c:v>
                </c:pt>
                <c:pt idx="19">
                  <c:v>46042</c:v>
                </c:pt>
                <c:pt idx="20">
                  <c:v>46043</c:v>
                </c:pt>
                <c:pt idx="21">
                  <c:v>46044</c:v>
                </c:pt>
                <c:pt idx="22">
                  <c:v>46045</c:v>
                </c:pt>
                <c:pt idx="23">
                  <c:v>46046</c:v>
                </c:pt>
                <c:pt idx="24">
                  <c:v>46047</c:v>
                </c:pt>
                <c:pt idx="25">
                  <c:v>46048</c:v>
                </c:pt>
                <c:pt idx="26">
                  <c:v>46049</c:v>
                </c:pt>
                <c:pt idx="27">
                  <c:v>46050</c:v>
                </c:pt>
                <c:pt idx="28">
                  <c:v>46051</c:v>
                </c:pt>
                <c:pt idx="29">
                  <c:v>46052</c:v>
                </c:pt>
              </c:numCache>
            </c:numRef>
          </c:cat>
          <c:val>
            <c:numRef>
              <c:f>'[Resumen Estación Movil ENE26.xlsx]ENE26'!$D$16:$AG$16</c:f>
              <c:numCache>
                <c:formatCode>General</c:formatCode>
                <c:ptCount val="30"/>
                <c:pt idx="0">
                  <c:v>150</c:v>
                </c:pt>
                <c:pt idx="1">
                  <c:v>150</c:v>
                </c:pt>
                <c:pt idx="2">
                  <c:v>150</c:v>
                </c:pt>
                <c:pt idx="3">
                  <c:v>150</c:v>
                </c:pt>
                <c:pt idx="4">
                  <c:v>150</c:v>
                </c:pt>
                <c:pt idx="5">
                  <c:v>150</c:v>
                </c:pt>
                <c:pt idx="6">
                  <c:v>150</c:v>
                </c:pt>
                <c:pt idx="7">
                  <c:v>150</c:v>
                </c:pt>
                <c:pt idx="8">
                  <c:v>150</c:v>
                </c:pt>
                <c:pt idx="9">
                  <c:v>150</c:v>
                </c:pt>
                <c:pt idx="10">
                  <c:v>150</c:v>
                </c:pt>
                <c:pt idx="11">
                  <c:v>150</c:v>
                </c:pt>
                <c:pt idx="12">
                  <c:v>150</c:v>
                </c:pt>
                <c:pt idx="13">
                  <c:v>150</c:v>
                </c:pt>
                <c:pt idx="14">
                  <c:v>150</c:v>
                </c:pt>
                <c:pt idx="15">
                  <c:v>150</c:v>
                </c:pt>
                <c:pt idx="16">
                  <c:v>150</c:v>
                </c:pt>
                <c:pt idx="17">
                  <c:v>150</c:v>
                </c:pt>
                <c:pt idx="18">
                  <c:v>150</c:v>
                </c:pt>
                <c:pt idx="19">
                  <c:v>150</c:v>
                </c:pt>
                <c:pt idx="20">
                  <c:v>150</c:v>
                </c:pt>
                <c:pt idx="21">
                  <c:v>150</c:v>
                </c:pt>
                <c:pt idx="22">
                  <c:v>150</c:v>
                </c:pt>
                <c:pt idx="23">
                  <c:v>150</c:v>
                </c:pt>
                <c:pt idx="24">
                  <c:v>150</c:v>
                </c:pt>
                <c:pt idx="25">
                  <c:v>150</c:v>
                </c:pt>
                <c:pt idx="26">
                  <c:v>150</c:v>
                </c:pt>
                <c:pt idx="27">
                  <c:v>150</c:v>
                </c:pt>
                <c:pt idx="28">
                  <c:v>150</c:v>
                </c:pt>
                <c:pt idx="29">
                  <c:v>150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56-9A4E-BA42-EB523D58B2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7226527"/>
        <c:axId val="1177199647"/>
      </c:lineChart>
      <c:dateAx>
        <c:axId val="1177226527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77199647"/>
        <c:crosses val="autoZero"/>
        <c:auto val="1"/>
        <c:lblOffset val="100"/>
        <c:baseTimeUnit val="days"/>
      </c:dateAx>
      <c:valAx>
        <c:axId val="1177199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77226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PM 2,5 </a:t>
            </a:r>
            <a:r>
              <a:rPr lang="es-MX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Jan26 San Nicolás Thermal Power Plant  </a:t>
            </a:r>
            <a:endParaRPr lang="es-AR" sz="1400" b="0" i="0" u="none" strike="noStrike" kern="1200" spc="0" baseline="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'[Resumen Estación Movil ENE26.xlsx]ENE26'!$B$19:$C$19</c:f>
              <c:strCache>
                <c:ptCount val="2"/>
                <c:pt idx="0">
                  <c:v>PM 2,5</c:v>
                </c:pt>
                <c:pt idx="1">
                  <c:v>Promedio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Movil ENE26.xlsx]ENE26'!$D$4:$AG$4</c:f>
              <c:numCache>
                <c:formatCode>d\-mmm</c:formatCode>
                <c:ptCount val="30"/>
                <c:pt idx="0">
                  <c:v>46023</c:v>
                </c:pt>
                <c:pt idx="1">
                  <c:v>46024</c:v>
                </c:pt>
                <c:pt idx="2">
                  <c:v>46025</c:v>
                </c:pt>
                <c:pt idx="3">
                  <c:v>46026</c:v>
                </c:pt>
                <c:pt idx="4">
                  <c:v>46027</c:v>
                </c:pt>
                <c:pt idx="5">
                  <c:v>46028</c:v>
                </c:pt>
                <c:pt idx="6">
                  <c:v>46029</c:v>
                </c:pt>
                <c:pt idx="7">
                  <c:v>46030</c:v>
                </c:pt>
                <c:pt idx="8">
                  <c:v>46031</c:v>
                </c:pt>
                <c:pt idx="9">
                  <c:v>46032</c:v>
                </c:pt>
                <c:pt idx="10">
                  <c:v>46033</c:v>
                </c:pt>
                <c:pt idx="11">
                  <c:v>46034</c:v>
                </c:pt>
                <c:pt idx="12">
                  <c:v>46035</c:v>
                </c:pt>
                <c:pt idx="13">
                  <c:v>46036</c:v>
                </c:pt>
                <c:pt idx="14">
                  <c:v>46037</c:v>
                </c:pt>
                <c:pt idx="15">
                  <c:v>46038</c:v>
                </c:pt>
                <c:pt idx="16">
                  <c:v>46039</c:v>
                </c:pt>
                <c:pt idx="17">
                  <c:v>46040</c:v>
                </c:pt>
                <c:pt idx="18">
                  <c:v>46041</c:v>
                </c:pt>
                <c:pt idx="19">
                  <c:v>46042</c:v>
                </c:pt>
                <c:pt idx="20">
                  <c:v>46043</c:v>
                </c:pt>
                <c:pt idx="21">
                  <c:v>46044</c:v>
                </c:pt>
                <c:pt idx="22">
                  <c:v>46045</c:v>
                </c:pt>
                <c:pt idx="23">
                  <c:v>46046</c:v>
                </c:pt>
                <c:pt idx="24">
                  <c:v>46047</c:v>
                </c:pt>
                <c:pt idx="25">
                  <c:v>46048</c:v>
                </c:pt>
                <c:pt idx="26">
                  <c:v>46049</c:v>
                </c:pt>
                <c:pt idx="27">
                  <c:v>46050</c:v>
                </c:pt>
                <c:pt idx="28">
                  <c:v>46051</c:v>
                </c:pt>
                <c:pt idx="29">
                  <c:v>46052</c:v>
                </c:pt>
              </c:numCache>
            </c:numRef>
          </c:cat>
          <c:val>
            <c:numRef>
              <c:f>'[Resumen Estación Movil ENE26.xlsx]ENE26'!$D$19:$AG$19</c:f>
              <c:numCache>
                <c:formatCode>General</c:formatCode>
                <c:ptCount val="30"/>
                <c:pt idx="0">
                  <c:v>7.8</c:v>
                </c:pt>
                <c:pt idx="1">
                  <c:v>6.37</c:v>
                </c:pt>
                <c:pt idx="2">
                  <c:v>5.83</c:v>
                </c:pt>
                <c:pt idx="3">
                  <c:v>6.85</c:v>
                </c:pt>
                <c:pt idx="4">
                  <c:v>3.69</c:v>
                </c:pt>
                <c:pt idx="5">
                  <c:v>5.69</c:v>
                </c:pt>
                <c:pt idx="6">
                  <c:v>8.0299999999999994</c:v>
                </c:pt>
                <c:pt idx="7">
                  <c:v>7.32</c:v>
                </c:pt>
                <c:pt idx="8">
                  <c:v>4.7300000000000004</c:v>
                </c:pt>
                <c:pt idx="9">
                  <c:v>2.6</c:v>
                </c:pt>
                <c:pt idx="10">
                  <c:v>4.46</c:v>
                </c:pt>
                <c:pt idx="11">
                  <c:v>6.28</c:v>
                </c:pt>
                <c:pt idx="12">
                  <c:v>9.0399999999999991</c:v>
                </c:pt>
                <c:pt idx="13">
                  <c:v>6.96</c:v>
                </c:pt>
                <c:pt idx="14">
                  <c:v>3.15</c:v>
                </c:pt>
                <c:pt idx="15">
                  <c:v>4.96</c:v>
                </c:pt>
                <c:pt idx="16">
                  <c:v>3.62</c:v>
                </c:pt>
                <c:pt idx="17">
                  <c:v>5.5</c:v>
                </c:pt>
                <c:pt idx="18">
                  <c:v>4.47</c:v>
                </c:pt>
                <c:pt idx="19">
                  <c:v>4.01</c:v>
                </c:pt>
                <c:pt idx="20">
                  <c:v>2.36</c:v>
                </c:pt>
                <c:pt idx="21">
                  <c:v>2.91</c:v>
                </c:pt>
                <c:pt idx="22">
                  <c:v>5.05</c:v>
                </c:pt>
                <c:pt idx="23">
                  <c:v>4.97</c:v>
                </c:pt>
                <c:pt idx="24">
                  <c:v>2.94</c:v>
                </c:pt>
                <c:pt idx="25">
                  <c:v>5.03</c:v>
                </c:pt>
                <c:pt idx="26">
                  <c:v>10.27</c:v>
                </c:pt>
                <c:pt idx="27">
                  <c:v>9</c:v>
                </c:pt>
                <c:pt idx="28">
                  <c:v>8.83</c:v>
                </c:pt>
                <c:pt idx="29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48-5C47-AE6E-574ED5688489}"/>
            </c:ext>
          </c:extLst>
        </c:ser>
        <c:ser>
          <c:idx val="1"/>
          <c:order val="1"/>
          <c:tx>
            <c:strRef>
              <c:f>'[Resumen Estación Movil ENE26.xlsx]ENE26'!$B$20:$C$20</c:f>
              <c:strCache>
                <c:ptCount val="2"/>
                <c:pt idx="0">
                  <c:v>PM 2,5</c:v>
                </c:pt>
                <c:pt idx="1">
                  <c:v>Límite 24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Movil ENE26.xlsx]ENE26'!$D$4:$AG$4</c:f>
              <c:numCache>
                <c:formatCode>d\-mmm</c:formatCode>
                <c:ptCount val="30"/>
                <c:pt idx="0">
                  <c:v>46023</c:v>
                </c:pt>
                <c:pt idx="1">
                  <c:v>46024</c:v>
                </c:pt>
                <c:pt idx="2">
                  <c:v>46025</c:v>
                </c:pt>
                <c:pt idx="3">
                  <c:v>46026</c:v>
                </c:pt>
                <c:pt idx="4">
                  <c:v>46027</c:v>
                </c:pt>
                <c:pt idx="5">
                  <c:v>46028</c:v>
                </c:pt>
                <c:pt idx="6">
                  <c:v>46029</c:v>
                </c:pt>
                <c:pt idx="7">
                  <c:v>46030</c:v>
                </c:pt>
                <c:pt idx="8">
                  <c:v>46031</c:v>
                </c:pt>
                <c:pt idx="9">
                  <c:v>46032</c:v>
                </c:pt>
                <c:pt idx="10">
                  <c:v>46033</c:v>
                </c:pt>
                <c:pt idx="11">
                  <c:v>46034</c:v>
                </c:pt>
                <c:pt idx="12">
                  <c:v>46035</c:v>
                </c:pt>
                <c:pt idx="13">
                  <c:v>46036</c:v>
                </c:pt>
                <c:pt idx="14">
                  <c:v>46037</c:v>
                </c:pt>
                <c:pt idx="15">
                  <c:v>46038</c:v>
                </c:pt>
                <c:pt idx="16">
                  <c:v>46039</c:v>
                </c:pt>
                <c:pt idx="17">
                  <c:v>46040</c:v>
                </c:pt>
                <c:pt idx="18">
                  <c:v>46041</c:v>
                </c:pt>
                <c:pt idx="19">
                  <c:v>46042</c:v>
                </c:pt>
                <c:pt idx="20">
                  <c:v>46043</c:v>
                </c:pt>
                <c:pt idx="21">
                  <c:v>46044</c:v>
                </c:pt>
                <c:pt idx="22">
                  <c:v>46045</c:v>
                </c:pt>
                <c:pt idx="23">
                  <c:v>46046</c:v>
                </c:pt>
                <c:pt idx="24">
                  <c:v>46047</c:v>
                </c:pt>
                <c:pt idx="25">
                  <c:v>46048</c:v>
                </c:pt>
                <c:pt idx="26">
                  <c:v>46049</c:v>
                </c:pt>
                <c:pt idx="27">
                  <c:v>46050</c:v>
                </c:pt>
                <c:pt idx="28">
                  <c:v>46051</c:v>
                </c:pt>
                <c:pt idx="29">
                  <c:v>46052</c:v>
                </c:pt>
              </c:numCache>
            </c:numRef>
          </c:cat>
          <c:val>
            <c:numRef>
              <c:f>'[Resumen Estación Movil ENE26.xlsx]ENE26'!$D$20:$AG$20</c:f>
              <c:numCache>
                <c:formatCode>General</c:formatCode>
                <c:ptCount val="30"/>
                <c:pt idx="0">
                  <c:v>35</c:v>
                </c:pt>
                <c:pt idx="1">
                  <c:v>35</c:v>
                </c:pt>
                <c:pt idx="2">
                  <c:v>35</c:v>
                </c:pt>
                <c:pt idx="3">
                  <c:v>35</c:v>
                </c:pt>
                <c:pt idx="4">
                  <c:v>35</c:v>
                </c:pt>
                <c:pt idx="5">
                  <c:v>35</c:v>
                </c:pt>
                <c:pt idx="6">
                  <c:v>35</c:v>
                </c:pt>
                <c:pt idx="7">
                  <c:v>35</c:v>
                </c:pt>
                <c:pt idx="8">
                  <c:v>35</c:v>
                </c:pt>
                <c:pt idx="9">
                  <c:v>35</c:v>
                </c:pt>
                <c:pt idx="10">
                  <c:v>35</c:v>
                </c:pt>
                <c:pt idx="11">
                  <c:v>35</c:v>
                </c:pt>
                <c:pt idx="12">
                  <c:v>35</c:v>
                </c:pt>
                <c:pt idx="13">
                  <c:v>35</c:v>
                </c:pt>
                <c:pt idx="14">
                  <c:v>35</c:v>
                </c:pt>
                <c:pt idx="15">
                  <c:v>35</c:v>
                </c:pt>
                <c:pt idx="16">
                  <c:v>35</c:v>
                </c:pt>
                <c:pt idx="17">
                  <c:v>35</c:v>
                </c:pt>
                <c:pt idx="18">
                  <c:v>35</c:v>
                </c:pt>
                <c:pt idx="19">
                  <c:v>35</c:v>
                </c:pt>
                <c:pt idx="20">
                  <c:v>35</c:v>
                </c:pt>
                <c:pt idx="21">
                  <c:v>35</c:v>
                </c:pt>
                <c:pt idx="22">
                  <c:v>35</c:v>
                </c:pt>
                <c:pt idx="23">
                  <c:v>35</c:v>
                </c:pt>
                <c:pt idx="24">
                  <c:v>35</c:v>
                </c:pt>
                <c:pt idx="25">
                  <c:v>35</c:v>
                </c:pt>
                <c:pt idx="26">
                  <c:v>35</c:v>
                </c:pt>
                <c:pt idx="27">
                  <c:v>35</c:v>
                </c:pt>
                <c:pt idx="28">
                  <c:v>35</c:v>
                </c:pt>
                <c:pt idx="29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48-5C47-AE6E-574ED56884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6163503"/>
        <c:axId val="1156171663"/>
      </c:lineChart>
      <c:dateAx>
        <c:axId val="1156163503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71663"/>
        <c:crosses val="autoZero"/>
        <c:auto val="1"/>
        <c:lblOffset val="100"/>
        <c:baseTimeUnit val="days"/>
      </c:dateAx>
      <c:valAx>
        <c:axId val="1156171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63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400" b="0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NOx</a:t>
            </a: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- Jan26 - Saavedra Air </a:t>
            </a:r>
            <a:r>
              <a:rPr lang="es-AR" sz="1400" b="0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Quality</a:t>
            </a: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s-AR" sz="1400" b="0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Monitoring</a:t>
            </a: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s-AR" sz="1400" b="0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Station</a:t>
            </a:r>
            <a:endParaRPr lang="es-AR" sz="1400" b="0" i="0" u="none" strike="noStrike" kern="1200" spc="0" baseline="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'[Resumen Estación Saavedra ENE 2026.xlsx]Ene26'!$B$5:$C$5</c:f>
              <c:strCache>
                <c:ptCount val="2"/>
                <c:pt idx="0">
                  <c:v>NOX</c:v>
                </c:pt>
                <c:pt idx="1">
                  <c:v>Max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Saavedra ENE 2026.xlsx]Ene26'!$D$4:$AG$4</c:f>
              <c:numCache>
                <c:formatCode>d\-mmm</c:formatCode>
                <c:ptCount val="30"/>
                <c:pt idx="0">
                  <c:v>46023</c:v>
                </c:pt>
                <c:pt idx="1">
                  <c:v>46024</c:v>
                </c:pt>
                <c:pt idx="2">
                  <c:v>46025</c:v>
                </c:pt>
                <c:pt idx="3">
                  <c:v>46026</c:v>
                </c:pt>
                <c:pt idx="4">
                  <c:v>46027</c:v>
                </c:pt>
                <c:pt idx="5">
                  <c:v>46028</c:v>
                </c:pt>
                <c:pt idx="6">
                  <c:v>46029</c:v>
                </c:pt>
                <c:pt idx="7">
                  <c:v>46030</c:v>
                </c:pt>
                <c:pt idx="8">
                  <c:v>46031</c:v>
                </c:pt>
                <c:pt idx="9">
                  <c:v>46032</c:v>
                </c:pt>
                <c:pt idx="10">
                  <c:v>46033</c:v>
                </c:pt>
                <c:pt idx="11">
                  <c:v>46034</c:v>
                </c:pt>
                <c:pt idx="12">
                  <c:v>46035</c:v>
                </c:pt>
                <c:pt idx="13">
                  <c:v>46036</c:v>
                </c:pt>
                <c:pt idx="14">
                  <c:v>46037</c:v>
                </c:pt>
                <c:pt idx="15">
                  <c:v>46038</c:v>
                </c:pt>
                <c:pt idx="16">
                  <c:v>46039</c:v>
                </c:pt>
                <c:pt idx="17">
                  <c:v>46040</c:v>
                </c:pt>
                <c:pt idx="18">
                  <c:v>46041</c:v>
                </c:pt>
                <c:pt idx="19">
                  <c:v>46042</c:v>
                </c:pt>
                <c:pt idx="20">
                  <c:v>46043</c:v>
                </c:pt>
                <c:pt idx="21">
                  <c:v>46044</c:v>
                </c:pt>
                <c:pt idx="22">
                  <c:v>46045</c:v>
                </c:pt>
                <c:pt idx="23">
                  <c:v>46046</c:v>
                </c:pt>
                <c:pt idx="24">
                  <c:v>46047</c:v>
                </c:pt>
                <c:pt idx="25">
                  <c:v>46048</c:v>
                </c:pt>
                <c:pt idx="26">
                  <c:v>46049</c:v>
                </c:pt>
                <c:pt idx="27">
                  <c:v>46050</c:v>
                </c:pt>
                <c:pt idx="28">
                  <c:v>46051</c:v>
                </c:pt>
                <c:pt idx="29">
                  <c:v>46052</c:v>
                </c:pt>
              </c:numCache>
            </c:numRef>
          </c:cat>
          <c:val>
            <c:numRef>
              <c:f>'[Resumen Estación Saavedra ENE 2026.xlsx]Ene26'!$D$5:$AG$5</c:f>
              <c:numCache>
                <c:formatCode>General</c:formatCode>
                <c:ptCount val="30"/>
                <c:pt idx="0">
                  <c:v>20.49</c:v>
                </c:pt>
                <c:pt idx="1">
                  <c:v>21.12</c:v>
                </c:pt>
                <c:pt idx="2">
                  <c:v>20.89</c:v>
                </c:pt>
                <c:pt idx="3">
                  <c:v>20.59</c:v>
                </c:pt>
                <c:pt idx="4">
                  <c:v>25.88</c:v>
                </c:pt>
                <c:pt idx="5">
                  <c:v>29.04</c:v>
                </c:pt>
                <c:pt idx="6">
                  <c:v>20.47</c:v>
                </c:pt>
                <c:pt idx="7">
                  <c:v>31.04</c:v>
                </c:pt>
                <c:pt idx="8">
                  <c:v>22.85</c:v>
                </c:pt>
                <c:pt idx="9">
                  <c:v>22.1</c:v>
                </c:pt>
                <c:pt idx="10">
                  <c:v>20.23</c:v>
                </c:pt>
                <c:pt idx="11">
                  <c:v>80.34</c:v>
                </c:pt>
                <c:pt idx="12">
                  <c:v>56.55</c:v>
                </c:pt>
                <c:pt idx="13">
                  <c:v>47.7</c:v>
                </c:pt>
                <c:pt idx="14">
                  <c:v>20.420000000000002</c:v>
                </c:pt>
                <c:pt idx="15">
                  <c:v>56.3</c:v>
                </c:pt>
                <c:pt idx="16">
                  <c:v>35.6</c:v>
                </c:pt>
                <c:pt idx="17">
                  <c:v>30.2</c:v>
                </c:pt>
                <c:pt idx="18">
                  <c:v>25.53</c:v>
                </c:pt>
                <c:pt idx="19">
                  <c:v>29.31</c:v>
                </c:pt>
                <c:pt idx="20">
                  <c:v>28.89</c:v>
                </c:pt>
                <c:pt idx="21">
                  <c:v>31.37</c:v>
                </c:pt>
                <c:pt idx="22">
                  <c:v>25.7</c:v>
                </c:pt>
                <c:pt idx="23">
                  <c:v>35.6</c:v>
                </c:pt>
                <c:pt idx="24">
                  <c:v>30.21</c:v>
                </c:pt>
                <c:pt idx="25">
                  <c:v>24.5</c:v>
                </c:pt>
                <c:pt idx="26">
                  <c:v>20.27</c:v>
                </c:pt>
                <c:pt idx="27">
                  <c:v>59.46</c:v>
                </c:pt>
                <c:pt idx="28">
                  <c:v>253.33</c:v>
                </c:pt>
                <c:pt idx="29">
                  <c:v>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CB-C74C-B664-559ABD8CF70C}"/>
            </c:ext>
          </c:extLst>
        </c:ser>
        <c:ser>
          <c:idx val="1"/>
          <c:order val="1"/>
          <c:tx>
            <c:strRef>
              <c:f>'[Resumen Estación Saavedra ENE 2026.xlsx]Ene26'!$B$8:$C$8</c:f>
              <c:strCache>
                <c:ptCount val="2"/>
                <c:pt idx="0">
                  <c:v>NOX</c:v>
                </c:pt>
                <c:pt idx="1">
                  <c:v>Límite 1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Saavedra ENE 2026.xlsx]Ene26'!$D$4:$AG$4</c:f>
              <c:numCache>
                <c:formatCode>d\-mmm</c:formatCode>
                <c:ptCount val="30"/>
                <c:pt idx="0">
                  <c:v>46023</c:v>
                </c:pt>
                <c:pt idx="1">
                  <c:v>46024</c:v>
                </c:pt>
                <c:pt idx="2">
                  <c:v>46025</c:v>
                </c:pt>
                <c:pt idx="3">
                  <c:v>46026</c:v>
                </c:pt>
                <c:pt idx="4">
                  <c:v>46027</c:v>
                </c:pt>
                <c:pt idx="5">
                  <c:v>46028</c:v>
                </c:pt>
                <c:pt idx="6">
                  <c:v>46029</c:v>
                </c:pt>
                <c:pt idx="7">
                  <c:v>46030</c:v>
                </c:pt>
                <c:pt idx="8">
                  <c:v>46031</c:v>
                </c:pt>
                <c:pt idx="9">
                  <c:v>46032</c:v>
                </c:pt>
                <c:pt idx="10">
                  <c:v>46033</c:v>
                </c:pt>
                <c:pt idx="11">
                  <c:v>46034</c:v>
                </c:pt>
                <c:pt idx="12">
                  <c:v>46035</c:v>
                </c:pt>
                <c:pt idx="13">
                  <c:v>46036</c:v>
                </c:pt>
                <c:pt idx="14">
                  <c:v>46037</c:v>
                </c:pt>
                <c:pt idx="15">
                  <c:v>46038</c:v>
                </c:pt>
                <c:pt idx="16">
                  <c:v>46039</c:v>
                </c:pt>
                <c:pt idx="17">
                  <c:v>46040</c:v>
                </c:pt>
                <c:pt idx="18">
                  <c:v>46041</c:v>
                </c:pt>
                <c:pt idx="19">
                  <c:v>46042</c:v>
                </c:pt>
                <c:pt idx="20">
                  <c:v>46043</c:v>
                </c:pt>
                <c:pt idx="21">
                  <c:v>46044</c:v>
                </c:pt>
                <c:pt idx="22">
                  <c:v>46045</c:v>
                </c:pt>
                <c:pt idx="23">
                  <c:v>46046</c:v>
                </c:pt>
                <c:pt idx="24">
                  <c:v>46047</c:v>
                </c:pt>
                <c:pt idx="25">
                  <c:v>46048</c:v>
                </c:pt>
                <c:pt idx="26">
                  <c:v>46049</c:v>
                </c:pt>
                <c:pt idx="27">
                  <c:v>46050</c:v>
                </c:pt>
                <c:pt idx="28">
                  <c:v>46051</c:v>
                </c:pt>
                <c:pt idx="29">
                  <c:v>46052</c:v>
                </c:pt>
              </c:numCache>
            </c:numRef>
          </c:cat>
          <c:val>
            <c:numRef>
              <c:f>'[Resumen Estación Saavedra ENE 2026.xlsx]Ene26'!$D$8:$AG$8</c:f>
              <c:numCache>
                <c:formatCode>General</c:formatCode>
                <c:ptCount val="30"/>
                <c:pt idx="0">
                  <c:v>186</c:v>
                </c:pt>
                <c:pt idx="1">
                  <c:v>186</c:v>
                </c:pt>
                <c:pt idx="2">
                  <c:v>186</c:v>
                </c:pt>
                <c:pt idx="3">
                  <c:v>186</c:v>
                </c:pt>
                <c:pt idx="4">
                  <c:v>186</c:v>
                </c:pt>
                <c:pt idx="5">
                  <c:v>186</c:v>
                </c:pt>
                <c:pt idx="6">
                  <c:v>186</c:v>
                </c:pt>
                <c:pt idx="7">
                  <c:v>186</c:v>
                </c:pt>
                <c:pt idx="8">
                  <c:v>186</c:v>
                </c:pt>
                <c:pt idx="9">
                  <c:v>186</c:v>
                </c:pt>
                <c:pt idx="10">
                  <c:v>186</c:v>
                </c:pt>
                <c:pt idx="11">
                  <c:v>186</c:v>
                </c:pt>
                <c:pt idx="12">
                  <c:v>186</c:v>
                </c:pt>
                <c:pt idx="13">
                  <c:v>186</c:v>
                </c:pt>
                <c:pt idx="14">
                  <c:v>186</c:v>
                </c:pt>
                <c:pt idx="15">
                  <c:v>186</c:v>
                </c:pt>
                <c:pt idx="16">
                  <c:v>186</c:v>
                </c:pt>
                <c:pt idx="17">
                  <c:v>186</c:v>
                </c:pt>
                <c:pt idx="18">
                  <c:v>186</c:v>
                </c:pt>
                <c:pt idx="19">
                  <c:v>186</c:v>
                </c:pt>
                <c:pt idx="20">
                  <c:v>186</c:v>
                </c:pt>
                <c:pt idx="21">
                  <c:v>186</c:v>
                </c:pt>
                <c:pt idx="22">
                  <c:v>186</c:v>
                </c:pt>
                <c:pt idx="23">
                  <c:v>186</c:v>
                </c:pt>
                <c:pt idx="24">
                  <c:v>186</c:v>
                </c:pt>
                <c:pt idx="25">
                  <c:v>186</c:v>
                </c:pt>
                <c:pt idx="26">
                  <c:v>186</c:v>
                </c:pt>
                <c:pt idx="27">
                  <c:v>186</c:v>
                </c:pt>
                <c:pt idx="28">
                  <c:v>186</c:v>
                </c:pt>
                <c:pt idx="29">
                  <c:v>186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CB-C74C-B664-559ABD8CF7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6181743"/>
        <c:axId val="1156176943"/>
      </c:lineChart>
      <c:dateAx>
        <c:axId val="1156181743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76943"/>
        <c:crosses val="autoZero"/>
        <c:auto val="1"/>
        <c:lblOffset val="100"/>
        <c:baseTimeUnit val="days"/>
      </c:dateAx>
      <c:valAx>
        <c:axId val="11561769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81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51A425-A575-F645-B160-3B21AB294C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A780C0-1416-0748-8427-DE46DF81CD6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DF59AC-EC1B-0544-8935-22615C5BF352}" type="datetimeFigureOut">
              <a:rPr lang="en-US" altLang="en-US"/>
              <a:pPr/>
              <a:t>3/30/26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27E8020-F1A4-0B4F-9F2F-EBDA0248C5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72F9F9B-1CAD-184E-B380-063912184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212C9-9824-CC4B-BA8A-32979F06667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82B73B-26B0-8748-B38C-D8B596B9C0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17C9A6-1DCC-394B-85C7-04B48FBC97E6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>
            <a:extLst>
              <a:ext uri="{FF2B5EF4-FFF2-40B4-BE49-F238E27FC236}">
                <a16:creationId xmlns:a16="http://schemas.microsoft.com/office/drawing/2014/main" id="{B6B8476E-D582-B748-BEB4-783EC3E581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5842" name="Notes Placeholder 2">
            <a:extLst>
              <a:ext uri="{FF2B5EF4-FFF2-40B4-BE49-F238E27FC236}">
                <a16:creationId xmlns:a16="http://schemas.microsoft.com/office/drawing/2014/main" id="{7153C8F0-494A-6149-879B-97D7D87C4D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F2BAB2CE-730C-D742-9420-71A3B46F8B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A3E8EB8-B143-D241-9A82-BE8EAA7EE4C4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AES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FE06FEE3-2D52-7D4B-BBD2-ACD5354FA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8934450"/>
            <a:ext cx="188880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A picture containing wheel&#10;&#10;Description automatically generated">
            <a:extLst>
              <a:ext uri="{FF2B5EF4-FFF2-40B4-BE49-F238E27FC236}">
                <a16:creationId xmlns:a16="http://schemas.microsoft.com/office/drawing/2014/main" id="{4AC49B5C-B81E-224B-B420-682418DD8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950" y="9702800"/>
            <a:ext cx="255111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2648" y="625475"/>
            <a:ext cx="18878804" cy="7739063"/>
          </a:xfrm>
          <a:prstGeom prst="rect">
            <a:avLst/>
          </a:prstGeo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6695"/>
              </a:spcBef>
              <a:defRPr sz="20000" b="0" i="0" kern="1200" spc="-10" baseline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997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ES Internal [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>
            <a:extLst>
              <a:ext uri="{FF2B5EF4-FFF2-40B4-BE49-F238E27FC236}">
                <a16:creationId xmlns:a16="http://schemas.microsoft.com/office/drawing/2014/main" id="{11C7D1CE-A14E-7E4E-9C5A-86E567FFCEF9}"/>
              </a:ext>
            </a:extLst>
          </p:cNvPr>
          <p:cNvSpPr>
            <a:spLocks/>
          </p:cNvSpPr>
          <p:nvPr/>
        </p:nvSpPr>
        <p:spPr bwMode="auto">
          <a:xfrm>
            <a:off x="0" y="6911975"/>
            <a:ext cx="20104100" cy="4397375"/>
          </a:xfrm>
          <a:custGeom>
            <a:avLst/>
            <a:gdLst>
              <a:gd name="T0" fmla="*/ 0 w 20104100"/>
              <a:gd name="T1" fmla="*/ 4397137 h 4398009"/>
              <a:gd name="T2" fmla="*/ 20104099 w 20104100"/>
              <a:gd name="T3" fmla="*/ 4397137 h 4398009"/>
              <a:gd name="T4" fmla="*/ 20104099 w 20104100"/>
              <a:gd name="T5" fmla="*/ 0 h 4398009"/>
              <a:gd name="T6" fmla="*/ 0 w 20104100"/>
              <a:gd name="T7" fmla="*/ 0 h 4398009"/>
              <a:gd name="T8" fmla="*/ 0 w 20104100"/>
              <a:gd name="T9" fmla="*/ 4397137 h 43980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04100" h="4398009">
                <a:moveTo>
                  <a:pt x="0" y="4397771"/>
                </a:moveTo>
                <a:lnTo>
                  <a:pt x="20104099" y="4397771"/>
                </a:lnTo>
                <a:lnTo>
                  <a:pt x="20104099" y="0"/>
                </a:lnTo>
                <a:lnTo>
                  <a:pt x="0" y="0"/>
                </a:lnTo>
                <a:lnTo>
                  <a:pt x="0" y="4397771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3" name="Picture 4" descr="A picture containing wheel&#10;&#10;Description automatically generated">
            <a:extLst>
              <a:ext uri="{FF2B5EF4-FFF2-40B4-BE49-F238E27FC236}">
                <a16:creationId xmlns:a16="http://schemas.microsoft.com/office/drawing/2014/main" id="{6BC53DDA-FF0F-CF44-990A-751E33B54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1823192" y="628650"/>
            <a:ext cx="8298178" cy="90932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7314583" y="9079992"/>
            <a:ext cx="3191698" cy="10156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64"/>
              </a:spcBef>
              <a:buFont typeface="Arial" panose="020B0604020202020204" pitchFamily="34" charset="0"/>
              <a:buNone/>
              <a:defRPr sz="24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963232" y="9083675"/>
            <a:ext cx="3191697" cy="10156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64"/>
              </a:spcBef>
              <a:buFont typeface="Arial" panose="020B0604020202020204" pitchFamily="34" charset="0"/>
              <a:buNone/>
              <a:defRPr sz="24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12648" y="7662672"/>
            <a:ext cx="9896602" cy="1015663"/>
          </a:xfrm>
        </p:spPr>
        <p:txBody>
          <a:bodyPr>
            <a:noAutofit/>
          </a:bodyPr>
          <a:lstStyle>
            <a:lvl1pPr marL="0" indent="0">
              <a:lnSpc>
                <a:spcPts val="6600"/>
              </a:lnSpc>
              <a:buFont typeface="Arial" panose="020B0604020202020204" pitchFamily="34" charset="0"/>
              <a:buNone/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5553" y="1609344"/>
            <a:ext cx="9893506" cy="846386"/>
          </a:xfrm>
        </p:spPr>
        <p:txBody>
          <a:bodyPr>
            <a:noAutofit/>
          </a:bodyPr>
          <a:lstStyle>
            <a:lvl1pPr marL="0" indent="0" algn="l">
              <a:lnSpc>
                <a:spcPts val="6600"/>
              </a:lnSpc>
              <a:spcBef>
                <a:spcPts val="1415"/>
              </a:spcBef>
              <a:buFont typeface="Arial" panose="020B0604020202020204" pitchFamily="34" charset="0"/>
              <a:buNone/>
              <a:defRPr sz="7200" kern="1200" spc="-1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9893506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2648" y="2634412"/>
            <a:ext cx="4798514" cy="3872223"/>
          </a:xfrm>
        </p:spPr>
        <p:txBody>
          <a:bodyPr tIns="18288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800"/>
              </a:spcAft>
              <a:buFont typeface="Arial"/>
              <a:buNone/>
              <a:defRPr sz="2400" kern="1200" spc="-1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Tx/>
              <a:buFont typeface="Arial"/>
              <a:buNone/>
              <a:defRPr sz="2800" baseline="0">
                <a:latin typeface="Arial"/>
                <a:cs typeface="Arial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07767" y="2634412"/>
            <a:ext cx="4798514" cy="3872223"/>
          </a:xfrm>
        </p:spPr>
        <p:txBody>
          <a:bodyPr tIns="18288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24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2648" y="9074362"/>
            <a:ext cx="3190930" cy="10156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64"/>
              </a:spcBef>
              <a:buFont typeface="Arial" panose="020B0604020202020204" pitchFamily="34" charset="0"/>
              <a:buNone/>
              <a:defRPr sz="24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Holder 6">
            <a:extLst>
              <a:ext uri="{FF2B5EF4-FFF2-40B4-BE49-F238E27FC236}">
                <a16:creationId xmlns:a16="http://schemas.microsoft.com/office/drawing/2014/main" id="{5C8C91C8-DECF-484A-BA3D-F8EA4C017E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5F3FFB1-13D9-4546-A272-261E975E298C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7CC288C-1D84-DC4D-AF69-FF11B1C488C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2135868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ES Internal [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DB4A1562-43A9-2B4A-9C49-AA4E493A4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7B561F0A-29B3-B241-8B5F-EC8202329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5953125"/>
            <a:ext cx="188452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0204704" y="6135624"/>
            <a:ext cx="7671816" cy="3941064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102352" y="6144768"/>
            <a:ext cx="3193620" cy="3008376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7013448" y="3246120"/>
            <a:ext cx="3191256" cy="2715768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0" y="1545335"/>
            <a:ext cx="5103813" cy="4416553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814048" y="1545335"/>
            <a:ext cx="6089904" cy="1477328"/>
          </a:xfrm>
        </p:spPr>
        <p:txBody>
          <a:bodyPr tIns="64008">
            <a:noAutofit/>
          </a:bodyPr>
          <a:lstStyle>
            <a:lvl1pPr algn="l">
              <a:lnSpc>
                <a:spcPct val="100000"/>
              </a:lnSpc>
              <a:spcBef>
                <a:spcPts val="492"/>
              </a:spcBef>
              <a:defRPr sz="3600" kern="1200" spc="-1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45213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2648" y="7562087"/>
            <a:ext cx="2880360" cy="1536192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24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1814048" y="3455989"/>
            <a:ext cx="6089904" cy="147732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Lucida Grande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>
              <a:spcAft>
                <a:spcPts val="800"/>
              </a:spcAft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Holder 6">
            <a:extLst>
              <a:ext uri="{FF2B5EF4-FFF2-40B4-BE49-F238E27FC236}">
                <a16:creationId xmlns:a16="http://schemas.microsoft.com/office/drawing/2014/main" id="{EE1CCA96-FFEE-7B45-9A8D-B913A22990E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0481C2-6D2D-C74B-B402-1FA91C1CF7B0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F47276A-6F41-924C-9639-4915CC2BCBC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987046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AES Internal [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extLst>
              <a:ext uri="{FF2B5EF4-FFF2-40B4-BE49-F238E27FC236}">
                <a16:creationId xmlns:a16="http://schemas.microsoft.com/office/drawing/2014/main" id="{0402E64A-ECB5-0C4A-865C-E5354D43D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536700"/>
            <a:ext cx="188880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A picture containing wheel&#10;&#10;Description automatically generated">
            <a:extLst>
              <a:ext uri="{FF2B5EF4-FFF2-40B4-BE49-F238E27FC236}">
                <a16:creationId xmlns:a16="http://schemas.microsoft.com/office/drawing/2014/main" id="{2BED1672-93F6-D64A-A61D-0BD0E6B1D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5">
            <a:extLst>
              <a:ext uri="{FF2B5EF4-FFF2-40B4-BE49-F238E27FC236}">
                <a16:creationId xmlns:a16="http://schemas.microsoft.com/office/drawing/2014/main" id="{DEBDF0B6-9605-0A49-B739-A49B768F8AD4}"/>
              </a:ext>
            </a:extLst>
          </p:cNvPr>
          <p:cNvGrpSpPr>
            <a:grpSpLocks/>
          </p:cNvGrpSpPr>
          <p:nvPr/>
        </p:nvGrpSpPr>
        <p:grpSpPr bwMode="auto">
          <a:xfrm>
            <a:off x="6686550" y="1463675"/>
            <a:ext cx="6724650" cy="328613"/>
            <a:chOff x="6686423" y="1463675"/>
            <a:chExt cx="6724777" cy="32923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311E319-90F8-644A-9FC0-0D0C05A5372F}"/>
                </a:ext>
              </a:extLst>
            </p:cNvPr>
            <p:cNvSpPr/>
            <p:nvPr/>
          </p:nvSpPr>
          <p:spPr>
            <a:xfrm>
              <a:off x="13085757" y="1463675"/>
              <a:ext cx="325443" cy="3053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1237614-BAD7-8F49-A183-D364A4E29B44}"/>
                </a:ext>
              </a:extLst>
            </p:cNvPr>
            <p:cNvSpPr/>
            <p:nvPr/>
          </p:nvSpPr>
          <p:spPr>
            <a:xfrm>
              <a:off x="6686423" y="1487533"/>
              <a:ext cx="325444" cy="3053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12648" y="2029968"/>
            <a:ext cx="6073775" cy="3685032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88075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018020" y="2029968"/>
            <a:ext cx="6073775" cy="3685032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3423392" y="2029968"/>
            <a:ext cx="6073775" cy="3685032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12648" y="6053328"/>
            <a:ext cx="6073775" cy="3685032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7018020" y="6053328"/>
            <a:ext cx="6073775" cy="3685032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13423392" y="6053328"/>
            <a:ext cx="6073775" cy="3685032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5" name="Holder 6">
            <a:extLst>
              <a:ext uri="{FF2B5EF4-FFF2-40B4-BE49-F238E27FC236}">
                <a16:creationId xmlns:a16="http://schemas.microsoft.com/office/drawing/2014/main" id="{65A1498B-A11D-6D44-8B29-C4479188770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FC50B0-753F-224F-966A-A4CDE0D77465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A5C327C-C765-2848-A93D-07C070DC75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155558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AES Internal [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35567E18-3CE6-0D42-AF55-96F5269D3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6772275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299450" y="1020763"/>
            <a:ext cx="9870035" cy="9870035"/>
          </a:xfrm>
        </p:spPr>
        <p:txBody>
          <a:bodyPr>
            <a:normAutofit/>
          </a:bodyPr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615553" y="1609343"/>
            <a:ext cx="6769497" cy="8083931"/>
          </a:xfrm>
        </p:spPr>
        <p:txBody>
          <a:bodyPr>
            <a:noAutofit/>
          </a:bodyPr>
          <a:lstStyle>
            <a:lvl1pPr algn="l">
              <a:lnSpc>
                <a:spcPts val="6600"/>
              </a:lnSpc>
              <a:spcBef>
                <a:spcPts val="1415"/>
              </a:spcBef>
              <a:defRPr sz="7200" kern="1200" spc="-1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99050167-85CD-904A-A28C-82C48B2A2B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E16EE4-F19B-5E48-B06E-335500D5B833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7F1609E-1D2E-2544-B72E-F9FC0B7B65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16150" y="10074275"/>
            <a:ext cx="5168900" cy="6111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473319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AES Internal [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E147B807-0B84-E141-BF82-F857774308A3}"/>
              </a:ext>
            </a:extLst>
          </p:cNvPr>
          <p:cNvSpPr>
            <a:spLocks/>
          </p:cNvSpPr>
          <p:nvPr/>
        </p:nvSpPr>
        <p:spPr bwMode="auto">
          <a:xfrm>
            <a:off x="8615363" y="0"/>
            <a:ext cx="11488737" cy="11309350"/>
          </a:xfrm>
          <a:custGeom>
            <a:avLst/>
            <a:gdLst>
              <a:gd name="T0" fmla="*/ 0 w 11489690"/>
              <a:gd name="T1" fmla="*/ 11309191 h 11308715"/>
              <a:gd name="T2" fmla="*/ 11488225 w 11489690"/>
              <a:gd name="T3" fmla="*/ 11309191 h 11308715"/>
              <a:gd name="T4" fmla="*/ 11488225 w 11489690"/>
              <a:gd name="T5" fmla="*/ 0 h 11308715"/>
              <a:gd name="T6" fmla="*/ 0 w 11489690"/>
              <a:gd name="T7" fmla="*/ 0 h 11308715"/>
              <a:gd name="T8" fmla="*/ 0 w 11489690"/>
              <a:gd name="T9" fmla="*/ 11309191 h 11308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89690" h="11308715">
                <a:moveTo>
                  <a:pt x="0" y="11308556"/>
                </a:moveTo>
                <a:lnTo>
                  <a:pt x="11489178" y="11308556"/>
                </a:lnTo>
                <a:lnTo>
                  <a:pt x="11489178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9" name="Picture 4" descr="A picture containing wheel&#10;&#10;Description automatically generated">
            <a:extLst>
              <a:ext uri="{FF2B5EF4-FFF2-40B4-BE49-F238E27FC236}">
                <a16:creationId xmlns:a16="http://schemas.microsoft.com/office/drawing/2014/main" id="{27B8FE59-70D5-C645-A89D-DB49BD576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5554" y="1609344"/>
            <a:ext cx="7386114" cy="1692771"/>
          </a:xfrm>
        </p:spPr>
        <p:txBody>
          <a:bodyPr>
            <a:noAutofit/>
          </a:bodyPr>
          <a:lstStyle>
            <a:lvl1pPr algn="l">
              <a:lnSpc>
                <a:spcPts val="6600"/>
              </a:lnSpc>
              <a:spcBef>
                <a:spcPts val="0"/>
              </a:spcBef>
              <a:defRPr sz="7200" kern="1200" spc="-1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7385957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0217150" y="1631949"/>
            <a:ext cx="7683500" cy="7223125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12648" y="3670300"/>
            <a:ext cx="7401052" cy="6678613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Holder 6">
            <a:extLst>
              <a:ext uri="{FF2B5EF4-FFF2-40B4-BE49-F238E27FC236}">
                <a16:creationId xmlns:a16="http://schemas.microsoft.com/office/drawing/2014/main" id="{89C5F08E-AECB-F640-A35F-93A20C815E1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9C8311-6492-6A45-AFB1-8A5FB250FB04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D1DA42F-F176-0940-B753-2C568054C2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16150" y="10348913"/>
            <a:ext cx="5797550" cy="336550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4243376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AES Internal [2 Colum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D4ADA8DC-DF6F-2B47-B01D-63C48DC530E9}"/>
              </a:ext>
            </a:extLst>
          </p:cNvPr>
          <p:cNvSpPr>
            <a:spLocks/>
          </p:cNvSpPr>
          <p:nvPr/>
        </p:nvSpPr>
        <p:spPr bwMode="auto">
          <a:xfrm>
            <a:off x="8615363" y="0"/>
            <a:ext cx="11488737" cy="11309350"/>
          </a:xfrm>
          <a:custGeom>
            <a:avLst/>
            <a:gdLst>
              <a:gd name="T0" fmla="*/ 0 w 11489690"/>
              <a:gd name="T1" fmla="*/ 11309191 h 11308715"/>
              <a:gd name="T2" fmla="*/ 11488225 w 11489690"/>
              <a:gd name="T3" fmla="*/ 11309191 h 11308715"/>
              <a:gd name="T4" fmla="*/ 11488225 w 11489690"/>
              <a:gd name="T5" fmla="*/ 0 h 11308715"/>
              <a:gd name="T6" fmla="*/ 0 w 11489690"/>
              <a:gd name="T7" fmla="*/ 0 h 11308715"/>
              <a:gd name="T8" fmla="*/ 0 w 11489690"/>
              <a:gd name="T9" fmla="*/ 11309191 h 11308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89690" h="11308715">
                <a:moveTo>
                  <a:pt x="0" y="11308556"/>
                </a:moveTo>
                <a:lnTo>
                  <a:pt x="11489178" y="11308556"/>
                </a:lnTo>
                <a:lnTo>
                  <a:pt x="11489178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9" name="Picture 4" descr="A picture containing wheel&#10;&#10;Description automatically generated">
            <a:extLst>
              <a:ext uri="{FF2B5EF4-FFF2-40B4-BE49-F238E27FC236}">
                <a16:creationId xmlns:a16="http://schemas.microsoft.com/office/drawing/2014/main" id="{5DD97DB8-BB30-9845-B59D-CD03D07B5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5553" y="1609344"/>
            <a:ext cx="7382287" cy="1692771"/>
          </a:xfrm>
        </p:spPr>
        <p:txBody>
          <a:bodyPr>
            <a:noAutofit/>
          </a:bodyPr>
          <a:lstStyle>
            <a:lvl1pPr algn="l">
              <a:lnSpc>
                <a:spcPts val="6600"/>
              </a:lnSpc>
              <a:spcBef>
                <a:spcPts val="0"/>
              </a:spcBef>
              <a:defRPr sz="7200" kern="1200" spc="-1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7382130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0213315" y="3670300"/>
            <a:ext cx="7687335" cy="6689852"/>
          </a:xfrm>
        </p:spPr>
        <p:txBody>
          <a:bodyPr>
            <a:normAutofit/>
          </a:bodyPr>
          <a:lstStyle>
            <a:lvl1pPr marL="731520" indent="-73152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74420" indent="-342900">
              <a:spcBef>
                <a:spcPts val="8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54480" indent="-36576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12647" y="3670300"/>
            <a:ext cx="7397217" cy="6678613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Holder 6">
            <a:extLst>
              <a:ext uri="{FF2B5EF4-FFF2-40B4-BE49-F238E27FC236}">
                <a16:creationId xmlns:a16="http://schemas.microsoft.com/office/drawing/2014/main" id="{84210629-E74A-6347-B2A2-DB0EA6BFE82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D3D1B7-505F-DF4F-A8F3-49A449592534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C9827B3-C778-524D-8242-CDA354E7F8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16150" y="10348913"/>
            <a:ext cx="5789613" cy="336550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389735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AES Internal [3 Colum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ABE4E05D-CDCE-624B-B557-EC89280E7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78678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2648" y="2759075"/>
            <a:ext cx="6086602" cy="796296"/>
          </a:xfrm>
        </p:spPr>
        <p:txBody>
          <a:bodyPr tIns="9144">
            <a:noAutofit/>
          </a:bodyPr>
          <a:lstStyle>
            <a:lvl1pPr marL="0">
              <a:lnSpc>
                <a:spcPts val="6600"/>
              </a:lnSpc>
              <a:spcBef>
                <a:spcPts val="95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7004050" y="2759075"/>
            <a:ext cx="6096000" cy="796296"/>
          </a:xfrm>
        </p:spPr>
        <p:txBody>
          <a:bodyPr tIns="9144">
            <a:noAutofit/>
          </a:bodyPr>
          <a:lstStyle>
            <a:lvl1pPr marL="0">
              <a:lnSpc>
                <a:spcPts val="6600"/>
              </a:lnSpc>
              <a:spcBef>
                <a:spcPts val="95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3414247" y="2759075"/>
            <a:ext cx="6086603" cy="796296"/>
          </a:xfrm>
        </p:spPr>
        <p:txBody>
          <a:bodyPr tIns="9144">
            <a:noAutofit/>
          </a:bodyPr>
          <a:lstStyle>
            <a:lvl1pPr marL="0">
              <a:lnSpc>
                <a:spcPts val="6600"/>
              </a:lnSpc>
              <a:spcBef>
                <a:spcPts val="95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12647" y="4059936"/>
            <a:ext cx="6086603" cy="58372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lnSpc>
                <a:spcPct val="100000"/>
              </a:lnSpc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008748" y="4054475"/>
            <a:ext cx="6086603" cy="58372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lnSpc>
                <a:spcPct val="100000"/>
              </a:lnSpc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13404850" y="4054475"/>
            <a:ext cx="6086603" cy="58372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lnSpc>
                <a:spcPct val="100000"/>
              </a:lnSpc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Holder 6">
            <a:extLst>
              <a:ext uri="{FF2B5EF4-FFF2-40B4-BE49-F238E27FC236}">
                <a16:creationId xmlns:a16="http://schemas.microsoft.com/office/drawing/2014/main" id="{4034EA6E-E220-FF45-ACBC-F5FE1BE01A1A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9571638-B9B7-2E42-BAB6-D472FF6909F0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C170E69-1A93-FB4D-9262-1E24998726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985820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AES Internal [3 Column 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A7A434F8-3BE9-2A4A-8C7E-3FBF69816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78678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2648" y="6656832"/>
            <a:ext cx="6086602" cy="1024896"/>
          </a:xfrm>
        </p:spPr>
        <p:txBody>
          <a:bodyPr tIns="9144">
            <a:noAutofit/>
          </a:bodyPr>
          <a:lstStyle>
            <a:lvl1pPr marL="9144">
              <a:lnSpc>
                <a:spcPts val="6600"/>
              </a:lnSpc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7004050" y="6656832"/>
            <a:ext cx="6096000" cy="1024896"/>
          </a:xfrm>
        </p:spPr>
        <p:txBody>
          <a:bodyPr tIns="9144">
            <a:noAutofit/>
          </a:bodyPr>
          <a:lstStyle>
            <a:lvl1pPr marL="9144">
              <a:lnSpc>
                <a:spcPts val="6600"/>
              </a:lnSpc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3404850" y="6656832"/>
            <a:ext cx="6096000" cy="1024896"/>
          </a:xfrm>
        </p:spPr>
        <p:txBody>
          <a:bodyPr tIns="9144">
            <a:noAutofit/>
          </a:bodyPr>
          <a:lstStyle>
            <a:lvl1pPr marL="9144">
              <a:lnSpc>
                <a:spcPts val="6600"/>
              </a:lnSpc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03250" y="1616075"/>
            <a:ext cx="6096000" cy="47244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7004050" y="1616075"/>
            <a:ext cx="6096000" cy="47244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3404850" y="1616075"/>
            <a:ext cx="6096000" cy="47244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12647" y="8093075"/>
            <a:ext cx="6086603" cy="22613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7008748" y="8093075"/>
            <a:ext cx="6086603" cy="22613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13404850" y="8093075"/>
            <a:ext cx="6086603" cy="22613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Holder 6">
            <a:extLst>
              <a:ext uri="{FF2B5EF4-FFF2-40B4-BE49-F238E27FC236}">
                <a16:creationId xmlns:a16="http://schemas.microsoft.com/office/drawing/2014/main" id="{3841B631-DE3A-054C-BEB3-1EC62C2722E4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727C78-938D-224D-96B9-CA949CEA4A44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0E81E952-3750-AF46-9E5E-7A71D721F4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906831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AES Internal [4 Column 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0F2D4D9A-7ED1-CF42-93AA-1F994AF30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74883" cy="507831"/>
          </a:xfrm>
        </p:spPr>
        <p:txBody>
          <a:bodyPr/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2648" y="5303520"/>
            <a:ext cx="4486402" cy="855619"/>
          </a:xfrm>
        </p:spPr>
        <p:txBody>
          <a:bodyPr tIns="9144">
            <a:noAutofit/>
          </a:bodyPr>
          <a:lstStyle>
            <a:lvl1pPr marL="0">
              <a:lnSpc>
                <a:spcPts val="6600"/>
              </a:lnSpc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0211719" y="5303520"/>
            <a:ext cx="4486401" cy="855619"/>
          </a:xfrm>
        </p:spPr>
        <p:txBody>
          <a:bodyPr tIns="9144">
            <a:noAutofit/>
          </a:bodyPr>
          <a:lstStyle>
            <a:lvl1pPr marL="0">
              <a:lnSpc>
                <a:spcPts val="6600"/>
              </a:lnSpc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5011401" y="5303520"/>
            <a:ext cx="4486401" cy="855619"/>
          </a:xfrm>
        </p:spPr>
        <p:txBody>
          <a:bodyPr tIns="9144">
            <a:noAutofit/>
          </a:bodyPr>
          <a:lstStyle>
            <a:lvl1pPr marL="0">
              <a:lnSpc>
                <a:spcPts val="6600"/>
              </a:lnSpc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5405982" y="5303520"/>
            <a:ext cx="4486401" cy="855619"/>
          </a:xfrm>
        </p:spPr>
        <p:txBody>
          <a:bodyPr tIns="9144">
            <a:noAutofit/>
          </a:bodyPr>
          <a:lstStyle>
            <a:lvl1pPr marL="0">
              <a:lnSpc>
                <a:spcPts val="6600"/>
              </a:lnSpc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03250" y="1616075"/>
            <a:ext cx="4482608" cy="3262904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5403850" y="1616075"/>
            <a:ext cx="4482608" cy="3262904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204450" y="1616075"/>
            <a:ext cx="4482608" cy="3262904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5005050" y="1616075"/>
            <a:ext cx="4482608" cy="3262904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603251" y="6569075"/>
            <a:ext cx="4495800" cy="35814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31"/>
          </p:nvPr>
        </p:nvSpPr>
        <p:spPr>
          <a:xfrm>
            <a:off x="5403850" y="6569075"/>
            <a:ext cx="4495800" cy="35814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32"/>
          </p:nvPr>
        </p:nvSpPr>
        <p:spPr>
          <a:xfrm>
            <a:off x="10204450" y="6569075"/>
            <a:ext cx="4495800" cy="35814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3"/>
          </p:nvPr>
        </p:nvSpPr>
        <p:spPr>
          <a:xfrm>
            <a:off x="15005049" y="6569075"/>
            <a:ext cx="4495800" cy="35814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" name="Holder 6">
            <a:extLst>
              <a:ext uri="{FF2B5EF4-FFF2-40B4-BE49-F238E27FC236}">
                <a16:creationId xmlns:a16="http://schemas.microsoft.com/office/drawing/2014/main" id="{4D0C2D1C-762F-E64A-9B16-8A22CF3C5C3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88446B-2E4C-C74E-9626-F961551B1824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37D1571-BC30-3B41-9A83-6496F9E510D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2316560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AES Internal [4 Colum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8224A641-2BB8-7B47-AC99-0F8CB7D51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Placeholder 3"/>
          <p:cNvSpPr>
            <a:spLocks noGrp="1"/>
          </p:cNvSpPr>
          <p:nvPr>
            <p:ph type="body" sz="quarter" idx="32"/>
          </p:nvPr>
        </p:nvSpPr>
        <p:spPr>
          <a:xfrm>
            <a:off x="10217150" y="6719801"/>
            <a:ext cx="4449826" cy="3611880"/>
          </a:xfrm>
        </p:spPr>
        <p:txBody>
          <a:bodyPr>
            <a:noAutofit/>
          </a:bodyPr>
          <a:lstStyle>
            <a:lvl1pPr marL="731520" indent="-731520"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500" kern="1200" spc="-1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spcBef>
                <a:spcPts val="0"/>
              </a:spcBef>
              <a:spcAft>
                <a:spcPts val="800"/>
              </a:spcAft>
              <a:buFont typeface="System Font Regular"/>
              <a:buNone/>
              <a:defRPr sz="2400" kern="1200" spc="-1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1520" indent="0">
              <a:spcBef>
                <a:spcPts val="800"/>
              </a:spcBef>
              <a:spcAft>
                <a:spcPts val="800"/>
              </a:spcAft>
              <a:buFont typeface="System Font Regular"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81725" cy="507831"/>
          </a:xfrm>
        </p:spPr>
        <p:txBody>
          <a:bodyPr/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2648" y="1609344"/>
            <a:ext cx="4486402" cy="1702004"/>
          </a:xfrm>
        </p:spPr>
        <p:txBody>
          <a:bodyPr tIns="9144">
            <a:noAutofit/>
          </a:bodyPr>
          <a:lstStyle>
            <a:lvl1pPr marL="9144">
              <a:lnSpc>
                <a:spcPts val="6600"/>
              </a:lnSpc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0217151" y="1609344"/>
            <a:ext cx="4449825" cy="1702004"/>
          </a:xfrm>
        </p:spPr>
        <p:txBody>
          <a:bodyPr tIns="9144">
            <a:noAutofit/>
          </a:bodyPr>
          <a:lstStyle>
            <a:lvl1pPr marL="9144">
              <a:lnSpc>
                <a:spcPts val="6600"/>
              </a:lnSpc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5005050" y="1609344"/>
            <a:ext cx="4489958" cy="1702004"/>
          </a:xfrm>
        </p:spPr>
        <p:txBody>
          <a:bodyPr tIns="9144">
            <a:noAutofit/>
          </a:bodyPr>
          <a:lstStyle>
            <a:lvl1pPr marL="9144">
              <a:lnSpc>
                <a:spcPts val="6600"/>
              </a:lnSpc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5449824" y="1609344"/>
            <a:ext cx="4449826" cy="1702004"/>
          </a:xfrm>
        </p:spPr>
        <p:txBody>
          <a:bodyPr tIns="9144">
            <a:noAutofit/>
          </a:bodyPr>
          <a:lstStyle>
            <a:lvl1pPr marL="9144">
              <a:lnSpc>
                <a:spcPts val="6600"/>
              </a:lnSpc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3"/>
          </p:nvPr>
        </p:nvSpPr>
        <p:spPr>
          <a:xfrm>
            <a:off x="5449824" y="6719801"/>
            <a:ext cx="4449826" cy="3611880"/>
          </a:xfrm>
        </p:spPr>
        <p:txBody>
          <a:bodyPr>
            <a:noAutofit/>
          </a:bodyPr>
          <a:lstStyle>
            <a:lvl1pPr marL="731520" indent="-731520"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500" kern="1200" spc="-1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spcBef>
                <a:spcPts val="0"/>
              </a:spcBef>
              <a:spcAft>
                <a:spcPts val="800"/>
              </a:spcAft>
              <a:buFont typeface="System Font Regular"/>
              <a:buNone/>
              <a:defRPr sz="2400" kern="1200" spc="-1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1520" indent="0">
              <a:spcBef>
                <a:spcPts val="800"/>
              </a:spcBef>
              <a:spcAft>
                <a:spcPts val="800"/>
              </a:spcAft>
              <a:buFont typeface="System Font Regular"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34"/>
          </p:nvPr>
        </p:nvSpPr>
        <p:spPr>
          <a:xfrm>
            <a:off x="612648" y="6719801"/>
            <a:ext cx="4486402" cy="3611880"/>
          </a:xfrm>
        </p:spPr>
        <p:txBody>
          <a:bodyPr>
            <a:noAutofit/>
          </a:bodyPr>
          <a:lstStyle>
            <a:lvl1pPr marL="731520" indent="-731520"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500" kern="1200" spc="-1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spcBef>
                <a:spcPts val="0"/>
              </a:spcBef>
              <a:spcAft>
                <a:spcPts val="800"/>
              </a:spcAft>
              <a:buFont typeface="System Font Regular"/>
              <a:buNone/>
              <a:defRPr sz="2400" kern="1200" spc="-1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1520" indent="0">
              <a:spcBef>
                <a:spcPts val="800"/>
              </a:spcBef>
              <a:spcAft>
                <a:spcPts val="800"/>
              </a:spcAft>
              <a:buFont typeface="System Font Regular"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35"/>
          </p:nvPr>
        </p:nvSpPr>
        <p:spPr>
          <a:xfrm>
            <a:off x="15005050" y="6719801"/>
            <a:ext cx="4489958" cy="3611880"/>
          </a:xfrm>
        </p:spPr>
        <p:txBody>
          <a:bodyPr>
            <a:noAutofit/>
          </a:bodyPr>
          <a:lstStyle>
            <a:lvl1pPr marL="731520" indent="-731520"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500" kern="1200" spc="-1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spcBef>
                <a:spcPts val="0"/>
              </a:spcBef>
              <a:spcAft>
                <a:spcPts val="800"/>
              </a:spcAft>
              <a:buFont typeface="System Font Regular"/>
              <a:buNone/>
              <a:defRPr sz="2400" kern="1200" spc="-1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1520" indent="0">
              <a:spcBef>
                <a:spcPts val="800"/>
              </a:spcBef>
              <a:spcAft>
                <a:spcPts val="800"/>
              </a:spcAft>
              <a:buFont typeface="System Font Regular"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603251" y="3673475"/>
            <a:ext cx="4495800" cy="24384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1"/>
          </p:nvPr>
        </p:nvSpPr>
        <p:spPr>
          <a:xfrm>
            <a:off x="5403850" y="3673475"/>
            <a:ext cx="4495800" cy="24384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7"/>
          </p:nvPr>
        </p:nvSpPr>
        <p:spPr>
          <a:xfrm>
            <a:off x="10204450" y="3673475"/>
            <a:ext cx="4495800" cy="24384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8"/>
          </p:nvPr>
        </p:nvSpPr>
        <p:spPr>
          <a:xfrm>
            <a:off x="15005049" y="3673475"/>
            <a:ext cx="4495800" cy="24384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1FE7E869-D391-4942-8A29-25354FE41D10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9198038-C52C-8B40-9EFE-829079A269E3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E924F0BE-BF87-9345-BE27-820B6901D9B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51954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ES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343C2C62-06BE-7146-AD66-48D6656A9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950" y="9702800"/>
            <a:ext cx="255111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94CA5C98-84D1-A54A-B965-22CCBCD473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090863"/>
            <a:ext cx="189372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3404848" y="630936"/>
            <a:ext cx="4454527" cy="246888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2203704" y="3282696"/>
            <a:ext cx="7991856" cy="7379208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1236072" y="7952379"/>
            <a:ext cx="8315650" cy="630942"/>
          </a:xfrm>
        </p:spPr>
        <p:txBody>
          <a:bodyPr>
            <a:noAutofit/>
          </a:bodyPr>
          <a:lstStyle>
            <a:lvl1pPr marL="0">
              <a:spcBef>
                <a:spcPts val="60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44725" y="1156871"/>
            <a:ext cx="7950834" cy="1068804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236072" y="4425182"/>
            <a:ext cx="8264778" cy="3247043"/>
          </a:xfrm>
          <a:prstGeom prst="rect">
            <a:avLst/>
          </a:prstGeom>
        </p:spPr>
        <p:txBody>
          <a:bodyPr/>
          <a:lstStyle>
            <a:lvl1pPr marL="0" marR="5080" algn="l">
              <a:lnSpc>
                <a:spcPts val="8240"/>
              </a:lnSpc>
              <a:spcBef>
                <a:spcPts val="0"/>
              </a:spcBef>
              <a:defRPr sz="7200" b="0" i="0" kern="1200" spc="-10" baseline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EB295A4C-AB9B-CD49-BF80-245706D8607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9216688" y="630238"/>
            <a:ext cx="284162" cy="15398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298B24-860E-3B4A-B2C4-91208C1AA631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877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8.2  Image 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A picture containing wheel&#10;&#10;Description automatically generate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3BD665E-F991-4AAF-9D6E-F4FAA7CD97C8}"/>
              </a:ext>
            </a:extLst>
          </p:cNvPr>
          <p:cNvGrpSpPr/>
          <p:nvPr userDrawn="1"/>
        </p:nvGrpSpPr>
        <p:grpSpPr>
          <a:xfrm>
            <a:off x="612775" y="1808163"/>
            <a:ext cx="18888075" cy="328613"/>
            <a:chOff x="612775" y="1463675"/>
            <a:chExt cx="18888075" cy="328613"/>
          </a:xfrm>
        </p:grpSpPr>
        <p:pic>
          <p:nvPicPr>
            <p:cNvPr id="10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1536700"/>
              <a:ext cx="18888075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5"/>
            <p:cNvGrpSpPr>
              <a:grpSpLocks/>
            </p:cNvGrpSpPr>
            <p:nvPr/>
          </p:nvGrpSpPr>
          <p:grpSpPr bwMode="auto">
            <a:xfrm>
              <a:off x="6686550" y="1463675"/>
              <a:ext cx="6724650" cy="328613"/>
              <a:chOff x="6686423" y="1463675"/>
              <a:chExt cx="6724777" cy="329233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3085757" y="1463675"/>
                <a:ext cx="325443" cy="3053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686423" y="1487533"/>
                <a:ext cx="325444" cy="3053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72645D3C-945F-7947-B2DC-272EF346B3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55259" y="2314131"/>
            <a:ext cx="6036536" cy="3685032"/>
          </a:xfrm>
        </p:spPr>
      </p:sp>
      <p:sp>
        <p:nvSpPr>
          <p:cNvPr id="35" name="Picture Placeholder 9">
            <a:extLst>
              <a:ext uri="{FF2B5EF4-FFF2-40B4-BE49-F238E27FC236}">
                <a16:creationId xmlns:a16="http://schemas.microsoft.com/office/drawing/2014/main" id="{4017C0DA-291E-6847-8F5C-EDF95F988B6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457964" y="2314131"/>
            <a:ext cx="6036536" cy="3685032"/>
          </a:xfrm>
        </p:spPr>
      </p:sp>
      <p:sp>
        <p:nvSpPr>
          <p:cNvPr id="37" name="Slide Number Placeholder 8">
            <a:extLst>
              <a:ext uri="{FF2B5EF4-FFF2-40B4-BE49-F238E27FC236}">
                <a16:creationId xmlns:a16="http://schemas.microsoft.com/office/drawing/2014/main" id="{72C16AC1-053F-6944-BAB2-1034576AAE4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12D25F-36EA-1846-9121-94D6AEC622FE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38" name="Picture Placeholder 1">
            <a:extLst>
              <a:ext uri="{FF2B5EF4-FFF2-40B4-BE49-F238E27FC236}">
                <a16:creationId xmlns:a16="http://schemas.microsoft.com/office/drawing/2014/main" id="{6C68B3C1-5B96-E649-8956-E9F17A7B0B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" y="2314131"/>
            <a:ext cx="6036536" cy="3685032"/>
          </a:xfrm>
        </p:spPr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7830AE5A-3C00-7D4F-A226-49CA4C4B600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12648" y="6405452"/>
            <a:ext cx="6086602" cy="102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9144" rIns="0" bIns="0" numCol="1" anchor="t" anchorCtr="0" compatLnSpc="1">
            <a:prstTxWarp prst="textNoShape">
              <a:avLst/>
            </a:prstTxWarp>
            <a:noAutofit/>
          </a:bodyPr>
          <a:lstStyle>
            <a:lvl1pPr marL="9144" algn="l" rtl="0" eaLnBrk="1" fontAlgn="base" hangingPunct="1">
              <a:lnSpc>
                <a:spcPts val="6600"/>
              </a:lnSpc>
              <a:spcBef>
                <a:spcPts val="0"/>
              </a:spcBef>
              <a:spcAft>
                <a:spcPct val="0"/>
              </a:spcAft>
              <a:defRPr sz="7000" kern="1200" spc="-1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dirty="0"/>
              <a:t>Title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97CA4596-F8E8-F143-989A-4CFF48AC43E0}"/>
              </a:ext>
            </a:extLst>
          </p:cNvPr>
          <p:cNvSpPr txBox="1">
            <a:spLocks/>
          </p:cNvSpPr>
          <p:nvPr userDrawn="1"/>
        </p:nvSpPr>
        <p:spPr>
          <a:xfrm>
            <a:off x="612647" y="7841695"/>
            <a:ext cx="6086603" cy="2107979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spcBef>
                <a:spcPts val="0"/>
              </a:spcBef>
              <a:spcAft>
                <a:spcPts val="80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457200" indent="-457200" algn="l" rtl="0" eaLnBrk="1" fontAlgn="base" hangingPunct="1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marL="804672" indent="-342900" algn="l" rtl="0" eaLnBrk="1" fontAlgn="base" hangingPunct="1">
              <a:spcBef>
                <a:spcPct val="20000"/>
              </a:spcBef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 sz="165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 sz="165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kern="0" dirty="0"/>
              <a:t>Click to edit Master text styles</a:t>
            </a:r>
          </a:p>
          <a:p>
            <a:pPr lvl="1"/>
            <a:r>
              <a:rPr lang="en-US" sz="3000" kern="0" dirty="0"/>
              <a:t>Second level</a:t>
            </a:r>
          </a:p>
          <a:p>
            <a:pPr lvl="2"/>
            <a:r>
              <a:rPr lang="en-US" sz="3000" kern="0" dirty="0"/>
              <a:t>Third level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5A259C9-8A66-A144-9BF6-921FDA07BF9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055259" y="6405452"/>
            <a:ext cx="6086602" cy="102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9144" rIns="0" bIns="0" numCol="1" anchor="t" anchorCtr="0" compatLnSpc="1">
            <a:prstTxWarp prst="textNoShape">
              <a:avLst/>
            </a:prstTxWarp>
            <a:noAutofit/>
          </a:bodyPr>
          <a:lstStyle>
            <a:lvl1pPr marL="9144" algn="l" rtl="0" eaLnBrk="1" fontAlgn="base" hangingPunct="1">
              <a:lnSpc>
                <a:spcPts val="6600"/>
              </a:lnSpc>
              <a:spcBef>
                <a:spcPts val="0"/>
              </a:spcBef>
              <a:spcAft>
                <a:spcPct val="0"/>
              </a:spcAft>
              <a:defRPr sz="7000" kern="1200" spc="-1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dirty="0"/>
              <a:t>Title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A1F3EB49-7000-A042-9157-49FAFF5A22FF}"/>
              </a:ext>
            </a:extLst>
          </p:cNvPr>
          <p:cNvSpPr txBox="1">
            <a:spLocks/>
          </p:cNvSpPr>
          <p:nvPr userDrawn="1"/>
        </p:nvSpPr>
        <p:spPr>
          <a:xfrm>
            <a:off x="7055258" y="7841695"/>
            <a:ext cx="6086603" cy="2107979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spcBef>
                <a:spcPts val="0"/>
              </a:spcBef>
              <a:spcAft>
                <a:spcPts val="80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457200" indent="-457200" algn="l" rtl="0" eaLnBrk="1" fontAlgn="base" hangingPunct="1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marL="804672" indent="-342900" algn="l" rtl="0" eaLnBrk="1" fontAlgn="base" hangingPunct="1">
              <a:spcBef>
                <a:spcPct val="20000"/>
              </a:spcBef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 sz="165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 sz="165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kern="0" dirty="0"/>
              <a:t>Click to edit Master text styles</a:t>
            </a:r>
          </a:p>
          <a:p>
            <a:pPr lvl="1"/>
            <a:r>
              <a:rPr lang="en-US" sz="3000" kern="0" dirty="0"/>
              <a:t>Second level</a:t>
            </a:r>
          </a:p>
          <a:p>
            <a:pPr lvl="2"/>
            <a:r>
              <a:rPr lang="en-US" sz="3000" kern="0" dirty="0"/>
              <a:t>Third level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A39616AF-8942-0343-98C5-C7A8E732246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3404852" y="6405452"/>
            <a:ext cx="6086602" cy="102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9144" rIns="0" bIns="0" numCol="1" anchor="t" anchorCtr="0" compatLnSpc="1">
            <a:prstTxWarp prst="textNoShape">
              <a:avLst/>
            </a:prstTxWarp>
            <a:noAutofit/>
          </a:bodyPr>
          <a:lstStyle>
            <a:lvl1pPr marL="9144" algn="l" rtl="0" eaLnBrk="1" fontAlgn="base" hangingPunct="1">
              <a:lnSpc>
                <a:spcPts val="6600"/>
              </a:lnSpc>
              <a:spcBef>
                <a:spcPts val="0"/>
              </a:spcBef>
              <a:spcAft>
                <a:spcPct val="0"/>
              </a:spcAft>
              <a:defRPr sz="7000" kern="1200" spc="-1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dirty="0"/>
              <a:t>Title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A1C4B6BB-8A36-6240-918A-C0FCD7806204}"/>
              </a:ext>
            </a:extLst>
          </p:cNvPr>
          <p:cNvSpPr txBox="1">
            <a:spLocks/>
          </p:cNvSpPr>
          <p:nvPr userDrawn="1"/>
        </p:nvSpPr>
        <p:spPr>
          <a:xfrm>
            <a:off x="13404851" y="7841695"/>
            <a:ext cx="6086603" cy="2107979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spcBef>
                <a:spcPts val="0"/>
              </a:spcBef>
              <a:spcAft>
                <a:spcPts val="80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457200" indent="-457200" algn="l" rtl="0" eaLnBrk="1" fontAlgn="base" hangingPunct="1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marL="804672" indent="-342900" algn="l" rtl="0" eaLnBrk="1" fontAlgn="base" hangingPunct="1">
              <a:spcBef>
                <a:spcPct val="20000"/>
              </a:spcBef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 sz="165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 sz="165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kern="0" dirty="0"/>
              <a:t>Click to edit Master text styles</a:t>
            </a:r>
          </a:p>
          <a:p>
            <a:pPr lvl="1"/>
            <a:r>
              <a:rPr lang="en-US" sz="3000" kern="0" dirty="0"/>
              <a:t>Second level</a:t>
            </a:r>
          </a:p>
          <a:p>
            <a:pPr lvl="2"/>
            <a:r>
              <a:rPr lang="en-US" sz="3000" kern="0" dirty="0"/>
              <a:t>Third level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B753494E-89E1-1048-A00D-457FF35903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2775" y="502919"/>
            <a:ext cx="18881725" cy="1113155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E0747E4-B019-C84B-89B9-97BF4D59DD5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047814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AES Internal [6 Colum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DB17C348-73EC-E248-8EE3-49C3496E9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Placeholder 3"/>
          <p:cNvSpPr>
            <a:spLocks noGrp="1"/>
          </p:cNvSpPr>
          <p:nvPr>
            <p:ph type="body" sz="quarter" idx="36"/>
          </p:nvPr>
        </p:nvSpPr>
        <p:spPr>
          <a:xfrm>
            <a:off x="13404850" y="2987676"/>
            <a:ext cx="6091302" cy="2667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81725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2647" y="1554480"/>
            <a:ext cx="6086601" cy="987963"/>
          </a:xfrm>
        </p:spPr>
        <p:txBody>
          <a:bodyPr tIns="64008">
            <a:noAutofit/>
          </a:bodyPr>
          <a:lstStyle>
            <a:lvl1pPr marL="0">
              <a:lnSpc>
                <a:spcPct val="100000"/>
              </a:lnSpc>
              <a:spcBef>
                <a:spcPts val="50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7004049" y="1554480"/>
            <a:ext cx="6095999" cy="987963"/>
          </a:xfrm>
        </p:spPr>
        <p:txBody>
          <a:bodyPr tIns="64008">
            <a:noAutofit/>
          </a:bodyPr>
          <a:lstStyle>
            <a:lvl1pPr marL="0">
              <a:lnSpc>
                <a:spcPct val="100000"/>
              </a:lnSpc>
              <a:spcBef>
                <a:spcPts val="50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3404850" y="1554480"/>
            <a:ext cx="6090158" cy="987963"/>
          </a:xfrm>
        </p:spPr>
        <p:txBody>
          <a:bodyPr tIns="64008">
            <a:noAutofit/>
          </a:bodyPr>
          <a:lstStyle>
            <a:lvl1pPr marL="0">
              <a:lnSpc>
                <a:spcPct val="100000"/>
              </a:lnSpc>
              <a:spcBef>
                <a:spcPts val="50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612647" y="6217920"/>
            <a:ext cx="6086601" cy="987963"/>
          </a:xfrm>
        </p:spPr>
        <p:txBody>
          <a:bodyPr tIns="64008">
            <a:noAutofit/>
          </a:bodyPr>
          <a:lstStyle>
            <a:lvl1pPr marL="0">
              <a:lnSpc>
                <a:spcPct val="100000"/>
              </a:lnSpc>
              <a:spcBef>
                <a:spcPts val="50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7004049" y="6217920"/>
            <a:ext cx="6095999" cy="987963"/>
          </a:xfrm>
        </p:spPr>
        <p:txBody>
          <a:bodyPr tIns="64008">
            <a:noAutofit/>
          </a:bodyPr>
          <a:lstStyle>
            <a:lvl1pPr marL="0">
              <a:lnSpc>
                <a:spcPct val="100000"/>
              </a:lnSpc>
              <a:spcBef>
                <a:spcPts val="50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13404850" y="6217920"/>
            <a:ext cx="6090158" cy="987963"/>
          </a:xfrm>
        </p:spPr>
        <p:txBody>
          <a:bodyPr tIns="64008">
            <a:noAutofit/>
          </a:bodyPr>
          <a:lstStyle>
            <a:lvl1pPr marL="0">
              <a:lnSpc>
                <a:spcPct val="100000"/>
              </a:lnSpc>
              <a:spcBef>
                <a:spcPts val="50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12647" y="2993137"/>
            <a:ext cx="6091302" cy="2667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008748" y="2987676"/>
            <a:ext cx="6091302" cy="2667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37"/>
          </p:nvPr>
        </p:nvSpPr>
        <p:spPr>
          <a:xfrm>
            <a:off x="13395453" y="7630414"/>
            <a:ext cx="6091302" cy="2667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8"/>
          </p:nvPr>
        </p:nvSpPr>
        <p:spPr>
          <a:xfrm>
            <a:off x="603250" y="7635875"/>
            <a:ext cx="6091302" cy="2667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6999351" y="7630414"/>
            <a:ext cx="6091302" cy="2667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5D67D1AD-0A76-5741-AFCC-4CD914317D49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63475F-3714-F149-B016-3D210086E0E7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4AF987F2-663B-4247-B417-0204866E3FE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872976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AES Internal [6 Grid 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9">
            <a:extLst>
              <a:ext uri="{FF2B5EF4-FFF2-40B4-BE49-F238E27FC236}">
                <a16:creationId xmlns:a16="http://schemas.microsoft.com/office/drawing/2014/main" id="{B808263A-A31A-7B4C-BE97-A971872B61EA}"/>
              </a:ext>
            </a:extLst>
          </p:cNvPr>
          <p:cNvSpPr>
            <a:spLocks/>
          </p:cNvSpPr>
          <p:nvPr/>
        </p:nvSpPr>
        <p:spPr bwMode="auto">
          <a:xfrm>
            <a:off x="6919913" y="5807075"/>
            <a:ext cx="6272212" cy="4216400"/>
          </a:xfrm>
          <a:custGeom>
            <a:avLst/>
            <a:gdLst>
              <a:gd name="T0" fmla="*/ 0 w 6272530"/>
              <a:gd name="T1" fmla="*/ 4216106 h 4217034"/>
              <a:gd name="T2" fmla="*/ 6271742 w 6272530"/>
              <a:gd name="T3" fmla="*/ 4216106 h 4217034"/>
              <a:gd name="T4" fmla="*/ 6271742 w 6272530"/>
              <a:gd name="T5" fmla="*/ 0 h 4217034"/>
              <a:gd name="T6" fmla="*/ 0 w 6272530"/>
              <a:gd name="T7" fmla="*/ 0 h 4217034"/>
              <a:gd name="T8" fmla="*/ 0 w 6272530"/>
              <a:gd name="T9" fmla="*/ 4216106 h 42170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72530" h="4217034">
                <a:moveTo>
                  <a:pt x="0" y="4216740"/>
                </a:moveTo>
                <a:lnTo>
                  <a:pt x="6272060" y="4216740"/>
                </a:lnTo>
                <a:lnTo>
                  <a:pt x="6272060" y="0"/>
                </a:lnTo>
                <a:lnTo>
                  <a:pt x="0" y="0"/>
                </a:lnTo>
                <a:lnTo>
                  <a:pt x="0" y="4216740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A2AE5C88-A740-8944-8B79-66274D994CC4}"/>
              </a:ext>
            </a:extLst>
          </p:cNvPr>
          <p:cNvSpPr/>
          <p:nvPr/>
        </p:nvSpPr>
        <p:spPr>
          <a:xfrm>
            <a:off x="612775" y="1619250"/>
            <a:ext cx="6272213" cy="4216400"/>
          </a:xfrm>
          <a:custGeom>
            <a:avLst/>
            <a:gdLst/>
            <a:ahLst/>
            <a:cxnLst/>
            <a:rect l="l" t="t" r="r" b="b"/>
            <a:pathLst>
              <a:path w="6272530" h="4217035">
                <a:moveTo>
                  <a:pt x="0" y="4216740"/>
                </a:moveTo>
                <a:lnTo>
                  <a:pt x="6272060" y="4216740"/>
                </a:lnTo>
                <a:lnTo>
                  <a:pt x="6272060" y="0"/>
                </a:lnTo>
                <a:lnTo>
                  <a:pt x="0" y="0"/>
                </a:lnTo>
                <a:lnTo>
                  <a:pt x="0" y="4216740"/>
                </a:lnTo>
                <a:close/>
              </a:path>
            </a:pathLst>
          </a:custGeom>
          <a:solidFill>
            <a:srgbClr val="F5F5F5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pc="-10">
              <a:latin typeface="+mn-lt"/>
              <a:ea typeface="+mn-ea"/>
            </a:endParaRPr>
          </a:p>
        </p:txBody>
      </p:sp>
      <p:sp>
        <p:nvSpPr>
          <p:cNvPr id="23" name="object 4">
            <a:extLst>
              <a:ext uri="{FF2B5EF4-FFF2-40B4-BE49-F238E27FC236}">
                <a16:creationId xmlns:a16="http://schemas.microsoft.com/office/drawing/2014/main" id="{4273617D-A228-AE4C-8A27-9CCDC74924F6}"/>
              </a:ext>
            </a:extLst>
          </p:cNvPr>
          <p:cNvSpPr>
            <a:spLocks/>
          </p:cNvSpPr>
          <p:nvPr/>
        </p:nvSpPr>
        <p:spPr bwMode="auto">
          <a:xfrm>
            <a:off x="13198475" y="1619250"/>
            <a:ext cx="6272213" cy="4216400"/>
          </a:xfrm>
          <a:custGeom>
            <a:avLst/>
            <a:gdLst>
              <a:gd name="T0" fmla="*/ 0 w 6272530"/>
              <a:gd name="T1" fmla="*/ 4216105 h 4217035"/>
              <a:gd name="T2" fmla="*/ 6271743 w 6272530"/>
              <a:gd name="T3" fmla="*/ 4216105 h 4217035"/>
              <a:gd name="T4" fmla="*/ 6271743 w 6272530"/>
              <a:gd name="T5" fmla="*/ 0 h 4217035"/>
              <a:gd name="T6" fmla="*/ 0 w 6272530"/>
              <a:gd name="T7" fmla="*/ 0 h 4217035"/>
              <a:gd name="T8" fmla="*/ 0 w 6272530"/>
              <a:gd name="T9" fmla="*/ 4216105 h 42170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72530" h="4217035">
                <a:moveTo>
                  <a:pt x="0" y="4216740"/>
                </a:moveTo>
                <a:lnTo>
                  <a:pt x="6272060" y="4216740"/>
                </a:lnTo>
                <a:lnTo>
                  <a:pt x="6272060" y="0"/>
                </a:lnTo>
                <a:lnTo>
                  <a:pt x="0" y="0"/>
                </a:lnTo>
                <a:lnTo>
                  <a:pt x="0" y="4216740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5" name="Picture 6" descr="A picture containing wheel&#10;&#10;Description automatically generated">
            <a:extLst>
              <a:ext uri="{FF2B5EF4-FFF2-40B4-BE49-F238E27FC236}">
                <a16:creationId xmlns:a16="http://schemas.microsoft.com/office/drawing/2014/main" id="{7C073446-7FF6-324A-AB17-5F303AC79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57913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35037" y="1837944"/>
            <a:ext cx="2563813" cy="669414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32688" y="6062472"/>
            <a:ext cx="2568210" cy="682238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223760" y="1837944"/>
            <a:ext cx="2588462" cy="682238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223760" y="6062472"/>
            <a:ext cx="2588462" cy="682238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3496544" y="6062472"/>
            <a:ext cx="2575306" cy="682238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3496544" y="1837944"/>
            <a:ext cx="2575306" cy="682238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203450" y="2301875"/>
            <a:ext cx="2895600" cy="28956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604250" y="2301875"/>
            <a:ext cx="2895600" cy="28956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5005050" y="2301875"/>
            <a:ext cx="2895600" cy="28956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2203450" y="6569075"/>
            <a:ext cx="2895600" cy="28956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8604250" y="6569075"/>
            <a:ext cx="2895600" cy="28956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5005050" y="6569075"/>
            <a:ext cx="2895600" cy="28956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6" name="Holder 6">
            <a:extLst>
              <a:ext uri="{FF2B5EF4-FFF2-40B4-BE49-F238E27FC236}">
                <a16:creationId xmlns:a16="http://schemas.microsoft.com/office/drawing/2014/main" id="{EF98276B-7059-8A48-A335-2B3130E26E3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EDF5FF-0E9B-7F4F-88BF-5F6613618A4D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5EA31177-A038-1B47-9F06-1DC1B0762B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8450330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AES Internal [6 Grid 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C0D76F08-1810-C941-A1A3-CD593D0EF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81725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39356" y="1837944"/>
            <a:ext cx="2563812" cy="669414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37006" y="6062472"/>
            <a:ext cx="2563812" cy="682238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037806" y="1837944"/>
            <a:ext cx="2563812" cy="682238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037806" y="6062472"/>
            <a:ext cx="2563812" cy="682238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3431503" y="6062472"/>
            <a:ext cx="2563812" cy="682238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3431503" y="1837944"/>
            <a:ext cx="2563812" cy="682238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Holder 6">
            <a:extLst>
              <a:ext uri="{FF2B5EF4-FFF2-40B4-BE49-F238E27FC236}">
                <a16:creationId xmlns:a16="http://schemas.microsoft.com/office/drawing/2014/main" id="{B1935E77-1EF1-114C-9CD6-697C2B5C5295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A299814-D073-2141-BC9B-F43D4FE7FB3A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0FD7EC3-C46B-8F43-81AD-DFBF12E30FB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2280941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AES Internal [6 Grid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9">
            <a:extLst>
              <a:ext uri="{FF2B5EF4-FFF2-40B4-BE49-F238E27FC236}">
                <a16:creationId xmlns:a16="http://schemas.microsoft.com/office/drawing/2014/main" id="{9C4AA776-41E6-7342-AD3B-076535B2CA24}"/>
              </a:ext>
            </a:extLst>
          </p:cNvPr>
          <p:cNvSpPr>
            <a:spLocks/>
          </p:cNvSpPr>
          <p:nvPr/>
        </p:nvSpPr>
        <p:spPr bwMode="auto">
          <a:xfrm>
            <a:off x="6919913" y="5807075"/>
            <a:ext cx="6272212" cy="4216400"/>
          </a:xfrm>
          <a:custGeom>
            <a:avLst/>
            <a:gdLst>
              <a:gd name="T0" fmla="*/ 0 w 6272530"/>
              <a:gd name="T1" fmla="*/ 4216106 h 4217034"/>
              <a:gd name="T2" fmla="*/ 6271742 w 6272530"/>
              <a:gd name="T3" fmla="*/ 4216106 h 4217034"/>
              <a:gd name="T4" fmla="*/ 6271742 w 6272530"/>
              <a:gd name="T5" fmla="*/ 0 h 4217034"/>
              <a:gd name="T6" fmla="*/ 0 w 6272530"/>
              <a:gd name="T7" fmla="*/ 0 h 4217034"/>
              <a:gd name="T8" fmla="*/ 0 w 6272530"/>
              <a:gd name="T9" fmla="*/ 4216106 h 42170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72530" h="4217034">
                <a:moveTo>
                  <a:pt x="0" y="4216740"/>
                </a:moveTo>
                <a:lnTo>
                  <a:pt x="6272060" y="4216740"/>
                </a:lnTo>
                <a:lnTo>
                  <a:pt x="6272060" y="0"/>
                </a:lnTo>
                <a:lnTo>
                  <a:pt x="0" y="0"/>
                </a:lnTo>
                <a:lnTo>
                  <a:pt x="0" y="4216740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6CB56901-56C1-A548-B710-C5A99903BA39}"/>
              </a:ext>
            </a:extLst>
          </p:cNvPr>
          <p:cNvSpPr/>
          <p:nvPr/>
        </p:nvSpPr>
        <p:spPr>
          <a:xfrm>
            <a:off x="612775" y="1619250"/>
            <a:ext cx="6272213" cy="4216400"/>
          </a:xfrm>
          <a:custGeom>
            <a:avLst/>
            <a:gdLst/>
            <a:ahLst/>
            <a:cxnLst/>
            <a:rect l="l" t="t" r="r" b="b"/>
            <a:pathLst>
              <a:path w="6272530" h="4217035">
                <a:moveTo>
                  <a:pt x="0" y="4216740"/>
                </a:moveTo>
                <a:lnTo>
                  <a:pt x="6272060" y="4216740"/>
                </a:lnTo>
                <a:lnTo>
                  <a:pt x="6272060" y="0"/>
                </a:lnTo>
                <a:lnTo>
                  <a:pt x="0" y="0"/>
                </a:lnTo>
                <a:lnTo>
                  <a:pt x="0" y="4216740"/>
                </a:lnTo>
                <a:close/>
              </a:path>
            </a:pathLst>
          </a:custGeom>
          <a:solidFill>
            <a:srgbClr val="F5F5F5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pc="-10">
              <a:latin typeface="+mn-lt"/>
              <a:ea typeface="+mn-ea"/>
            </a:endParaRP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276B89FD-5C40-6148-A3BA-25C22ED23F17}"/>
              </a:ext>
            </a:extLst>
          </p:cNvPr>
          <p:cNvSpPr>
            <a:spLocks/>
          </p:cNvSpPr>
          <p:nvPr/>
        </p:nvSpPr>
        <p:spPr bwMode="auto">
          <a:xfrm>
            <a:off x="13198475" y="1619250"/>
            <a:ext cx="6272213" cy="4216400"/>
          </a:xfrm>
          <a:custGeom>
            <a:avLst/>
            <a:gdLst>
              <a:gd name="T0" fmla="*/ 0 w 6272530"/>
              <a:gd name="T1" fmla="*/ 4216105 h 4217035"/>
              <a:gd name="T2" fmla="*/ 6271743 w 6272530"/>
              <a:gd name="T3" fmla="*/ 4216105 h 4217035"/>
              <a:gd name="T4" fmla="*/ 6271743 w 6272530"/>
              <a:gd name="T5" fmla="*/ 0 h 4217035"/>
              <a:gd name="T6" fmla="*/ 0 w 6272530"/>
              <a:gd name="T7" fmla="*/ 0 h 4217035"/>
              <a:gd name="T8" fmla="*/ 0 w 6272530"/>
              <a:gd name="T9" fmla="*/ 4216105 h 42170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72530" h="4217035">
                <a:moveTo>
                  <a:pt x="0" y="4216740"/>
                </a:moveTo>
                <a:lnTo>
                  <a:pt x="6272060" y="4216740"/>
                </a:lnTo>
                <a:lnTo>
                  <a:pt x="6272060" y="0"/>
                </a:lnTo>
                <a:lnTo>
                  <a:pt x="0" y="0"/>
                </a:lnTo>
                <a:lnTo>
                  <a:pt x="0" y="4216740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5" name="Picture 6" descr="A picture containing wheel&#10;&#10;Description automatically generated">
            <a:extLst>
              <a:ext uri="{FF2B5EF4-FFF2-40B4-BE49-F238E27FC236}">
                <a16:creationId xmlns:a16="http://schemas.microsoft.com/office/drawing/2014/main" id="{DF058513-D7EB-724D-A36C-2368FBC9A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13633450" y="2171745"/>
            <a:ext cx="5611622" cy="2794611"/>
          </a:xfrm>
        </p:spPr>
        <p:txBody>
          <a:bodyPr tIns="9144"/>
          <a:lstStyle>
            <a:lvl1pPr marL="9144" algn="l">
              <a:lnSpc>
                <a:spcPct val="100000"/>
              </a:lnSpc>
              <a:defRPr sz="14400" kern="1200" spc="-1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7223760" y="6839159"/>
            <a:ext cx="5571490" cy="2777916"/>
          </a:xfrm>
        </p:spPr>
        <p:txBody>
          <a:bodyPr tIns="9144">
            <a:noAutofit/>
          </a:bodyPr>
          <a:lstStyle>
            <a:lvl1pPr marL="9144">
              <a:lnSpc>
                <a:spcPts val="9980"/>
              </a:lnSpc>
              <a:defRPr sz="7200" kern="1200" spc="-1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81725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35037" y="1837943"/>
            <a:ext cx="2563813" cy="520655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32688" y="6062472"/>
            <a:ext cx="2568564" cy="520655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223760" y="1837944"/>
            <a:ext cx="2523490" cy="520655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223760" y="6062472"/>
            <a:ext cx="2523490" cy="520655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3496544" y="6062472"/>
            <a:ext cx="2564078" cy="520655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3496544" y="1837945"/>
            <a:ext cx="2564078" cy="520654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Holder 6">
            <a:extLst>
              <a:ext uri="{FF2B5EF4-FFF2-40B4-BE49-F238E27FC236}">
                <a16:creationId xmlns:a16="http://schemas.microsoft.com/office/drawing/2014/main" id="{43D9B309-1FE3-2E40-AE81-4FE0EC63412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E719A4-FA06-334B-AE7F-AFC47F646A69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5A4DD7AF-D235-3342-9CCA-15AC3698B8A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6419138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0.5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A picture containing wheel&#10;&#10;Description automatically generate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607809"/>
            <a:ext cx="188452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2647" y="268007"/>
            <a:ext cx="18823655" cy="110799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marR="5080" algn="l">
              <a:lnSpc>
                <a:spcPct val="100000"/>
              </a:lnSpc>
              <a:spcBef>
                <a:spcPts val="0"/>
              </a:spcBef>
              <a:defRPr sz="7200" b="0" i="0" kern="1200" spc="-10" baseline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 cap="all" baseline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8368AFC-FE9F-D847-9A28-AC25DAA724D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31F94AB6-8040-4DD9-A994-8783947F51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58101" y="2171011"/>
            <a:ext cx="2209800" cy="2209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MX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1D80CE05-C840-4B45-A321-33A0C8BE7B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648" y="4473274"/>
            <a:ext cx="3286125" cy="669925"/>
          </a:xfr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Person</a:t>
            </a:r>
            <a:endParaRPr lang="es-MX" dirty="0"/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DA918964-0649-474D-A42E-64762CA22E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6629" y="5143199"/>
            <a:ext cx="3286125" cy="5937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  <a:endParaRPr lang="es-MX" dirty="0"/>
          </a:p>
        </p:txBody>
      </p:sp>
      <p:sp>
        <p:nvSpPr>
          <p:cNvPr id="37" name="Picture Placeholder 29">
            <a:extLst>
              <a:ext uri="{FF2B5EF4-FFF2-40B4-BE49-F238E27FC236}">
                <a16:creationId xmlns:a16="http://schemas.microsoft.com/office/drawing/2014/main" id="{BA814C1D-6211-43E3-8BCD-64A3310F586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62089" y="2185556"/>
            <a:ext cx="2209800" cy="2209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MX"/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438EF992-94AA-4A95-85B7-600197E61F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16636" y="4487819"/>
            <a:ext cx="3286125" cy="669925"/>
          </a:xfr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Person</a:t>
            </a:r>
            <a:endParaRPr lang="es-MX" dirty="0"/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4057C646-8415-4399-BDA3-D2C4C01063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40617" y="5157744"/>
            <a:ext cx="3286125" cy="5937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  <a:endParaRPr lang="es-MX" dirty="0"/>
          </a:p>
        </p:txBody>
      </p:sp>
      <p:sp>
        <p:nvSpPr>
          <p:cNvPr id="41" name="Picture Placeholder 29">
            <a:extLst>
              <a:ext uri="{FF2B5EF4-FFF2-40B4-BE49-F238E27FC236}">
                <a16:creationId xmlns:a16="http://schemas.microsoft.com/office/drawing/2014/main" id="{E12A60F8-F272-40B5-8BBA-07EA502BD6D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976635" y="2185556"/>
            <a:ext cx="2209800" cy="2209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MX"/>
          </a:p>
        </p:txBody>
      </p:sp>
      <p:sp>
        <p:nvSpPr>
          <p:cNvPr id="42" name="Text Placeholder 33">
            <a:extLst>
              <a:ext uri="{FF2B5EF4-FFF2-40B4-BE49-F238E27FC236}">
                <a16:creationId xmlns:a16="http://schemas.microsoft.com/office/drawing/2014/main" id="{316020D7-D346-413B-BC40-13FE5A027F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31182" y="4487819"/>
            <a:ext cx="3286125" cy="669925"/>
          </a:xfr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Person</a:t>
            </a:r>
            <a:endParaRPr lang="es-MX" dirty="0"/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C855F204-B2C4-4E15-9F73-DC284C312DB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55163" y="5157744"/>
            <a:ext cx="3286125" cy="5937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  <a:endParaRPr lang="es-MX" dirty="0"/>
          </a:p>
        </p:txBody>
      </p:sp>
      <p:sp>
        <p:nvSpPr>
          <p:cNvPr id="45" name="Picture Placeholder 29">
            <a:extLst>
              <a:ext uri="{FF2B5EF4-FFF2-40B4-BE49-F238E27FC236}">
                <a16:creationId xmlns:a16="http://schemas.microsoft.com/office/drawing/2014/main" id="{DA7CBF84-5BE3-4FA8-9181-DBAC8FEA3DC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2869744" y="2185556"/>
            <a:ext cx="2209800" cy="2209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MX"/>
          </a:p>
        </p:txBody>
      </p:sp>
      <p:sp>
        <p:nvSpPr>
          <p:cNvPr id="46" name="Text Placeholder 33">
            <a:extLst>
              <a:ext uri="{FF2B5EF4-FFF2-40B4-BE49-F238E27FC236}">
                <a16:creationId xmlns:a16="http://schemas.microsoft.com/office/drawing/2014/main" id="{9DDCE252-555C-403E-AE0B-977ADFF57A8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324291" y="4487819"/>
            <a:ext cx="3286125" cy="669925"/>
          </a:xfr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Person</a:t>
            </a:r>
            <a:endParaRPr lang="es-MX" dirty="0"/>
          </a:p>
        </p:txBody>
      </p:sp>
      <p:sp>
        <p:nvSpPr>
          <p:cNvPr id="47" name="Text Placeholder 33">
            <a:extLst>
              <a:ext uri="{FF2B5EF4-FFF2-40B4-BE49-F238E27FC236}">
                <a16:creationId xmlns:a16="http://schemas.microsoft.com/office/drawing/2014/main" id="{3BC35A1E-2259-489A-861B-8E49F4CA47A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348272" y="5157744"/>
            <a:ext cx="3286125" cy="5937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  <a:endParaRPr lang="es-MX" dirty="0"/>
          </a:p>
        </p:txBody>
      </p:sp>
      <p:sp>
        <p:nvSpPr>
          <p:cNvPr id="49" name="Picture Placeholder 29">
            <a:extLst>
              <a:ext uri="{FF2B5EF4-FFF2-40B4-BE49-F238E27FC236}">
                <a16:creationId xmlns:a16="http://schemas.microsoft.com/office/drawing/2014/main" id="{D6FCFBB0-55E7-4804-9427-1723F57B8A5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6695631" y="2185556"/>
            <a:ext cx="2209800" cy="2209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MX"/>
          </a:p>
        </p:txBody>
      </p:sp>
      <p:sp>
        <p:nvSpPr>
          <p:cNvPr id="50" name="Text Placeholder 33">
            <a:extLst>
              <a:ext uri="{FF2B5EF4-FFF2-40B4-BE49-F238E27FC236}">
                <a16:creationId xmlns:a16="http://schemas.microsoft.com/office/drawing/2014/main" id="{9876B448-B798-4583-AB10-BEC7B8E085E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150178" y="4487819"/>
            <a:ext cx="3286125" cy="669925"/>
          </a:xfr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Person</a:t>
            </a:r>
            <a:endParaRPr lang="es-MX" dirty="0"/>
          </a:p>
        </p:txBody>
      </p:sp>
      <p:sp>
        <p:nvSpPr>
          <p:cNvPr id="51" name="Text Placeholder 33">
            <a:extLst>
              <a:ext uri="{FF2B5EF4-FFF2-40B4-BE49-F238E27FC236}">
                <a16:creationId xmlns:a16="http://schemas.microsoft.com/office/drawing/2014/main" id="{3743A1DC-7151-4F9E-B034-08340CC9DF7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174159" y="5157744"/>
            <a:ext cx="3286125" cy="5937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  <a:endParaRPr lang="es-MX" dirty="0"/>
          </a:p>
        </p:txBody>
      </p:sp>
      <p:sp>
        <p:nvSpPr>
          <p:cNvPr id="52" name="Picture Placeholder 29">
            <a:extLst>
              <a:ext uri="{FF2B5EF4-FFF2-40B4-BE49-F238E27FC236}">
                <a16:creationId xmlns:a16="http://schemas.microsoft.com/office/drawing/2014/main" id="{56F66CA6-8E49-44ED-A359-ABFC307C9F9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158101" y="6167167"/>
            <a:ext cx="2209800" cy="2209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MX"/>
          </a:p>
        </p:txBody>
      </p:sp>
      <p:sp>
        <p:nvSpPr>
          <p:cNvPr id="53" name="Text Placeholder 33">
            <a:extLst>
              <a:ext uri="{FF2B5EF4-FFF2-40B4-BE49-F238E27FC236}">
                <a16:creationId xmlns:a16="http://schemas.microsoft.com/office/drawing/2014/main" id="{257680FC-C748-47F9-8B53-C6A618AF5C4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2648" y="8469430"/>
            <a:ext cx="3286125" cy="669925"/>
          </a:xfr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Person</a:t>
            </a:r>
            <a:endParaRPr lang="es-MX" dirty="0"/>
          </a:p>
        </p:txBody>
      </p:sp>
      <p:sp>
        <p:nvSpPr>
          <p:cNvPr id="54" name="Text Placeholder 33">
            <a:extLst>
              <a:ext uri="{FF2B5EF4-FFF2-40B4-BE49-F238E27FC236}">
                <a16:creationId xmlns:a16="http://schemas.microsoft.com/office/drawing/2014/main" id="{2C89DDE4-76B2-404F-ADC8-CA34167F509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6629" y="9139355"/>
            <a:ext cx="3286125" cy="5937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  <a:endParaRPr lang="es-MX" dirty="0"/>
          </a:p>
        </p:txBody>
      </p:sp>
      <p:sp>
        <p:nvSpPr>
          <p:cNvPr id="55" name="Picture Placeholder 29">
            <a:extLst>
              <a:ext uri="{FF2B5EF4-FFF2-40B4-BE49-F238E27FC236}">
                <a16:creationId xmlns:a16="http://schemas.microsoft.com/office/drawing/2014/main" id="{C26DACF4-299D-4794-802B-0F4CA1BFEBB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062089" y="6181712"/>
            <a:ext cx="2209800" cy="2209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MX"/>
          </a:p>
        </p:txBody>
      </p:sp>
      <p:sp>
        <p:nvSpPr>
          <p:cNvPr id="56" name="Text Placeholder 33">
            <a:extLst>
              <a:ext uri="{FF2B5EF4-FFF2-40B4-BE49-F238E27FC236}">
                <a16:creationId xmlns:a16="http://schemas.microsoft.com/office/drawing/2014/main" id="{2A17982C-5817-4204-8047-3BD2EF3A6C0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16636" y="8483975"/>
            <a:ext cx="3286125" cy="669925"/>
          </a:xfr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Person</a:t>
            </a:r>
            <a:endParaRPr lang="es-MX" dirty="0"/>
          </a:p>
        </p:txBody>
      </p:sp>
      <p:sp>
        <p:nvSpPr>
          <p:cNvPr id="57" name="Text Placeholder 33">
            <a:extLst>
              <a:ext uri="{FF2B5EF4-FFF2-40B4-BE49-F238E27FC236}">
                <a16:creationId xmlns:a16="http://schemas.microsoft.com/office/drawing/2014/main" id="{24B4060D-4AC2-45A4-A828-20D830D7404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40617" y="9153900"/>
            <a:ext cx="3286125" cy="5937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  <a:endParaRPr lang="es-MX" dirty="0"/>
          </a:p>
        </p:txBody>
      </p:sp>
      <p:sp>
        <p:nvSpPr>
          <p:cNvPr id="58" name="Picture Placeholder 29">
            <a:extLst>
              <a:ext uri="{FF2B5EF4-FFF2-40B4-BE49-F238E27FC236}">
                <a16:creationId xmlns:a16="http://schemas.microsoft.com/office/drawing/2014/main" id="{094A2483-95D4-42B8-B90B-2B741E0FEA20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8976635" y="6181712"/>
            <a:ext cx="2209800" cy="2209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MX"/>
          </a:p>
        </p:txBody>
      </p:sp>
      <p:sp>
        <p:nvSpPr>
          <p:cNvPr id="59" name="Text Placeholder 33">
            <a:extLst>
              <a:ext uri="{FF2B5EF4-FFF2-40B4-BE49-F238E27FC236}">
                <a16:creationId xmlns:a16="http://schemas.microsoft.com/office/drawing/2014/main" id="{A8228FF0-A554-43FB-B098-253090F918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431182" y="8483975"/>
            <a:ext cx="3286125" cy="669925"/>
          </a:xfr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Person</a:t>
            </a:r>
            <a:endParaRPr lang="es-MX" dirty="0"/>
          </a:p>
        </p:txBody>
      </p:sp>
      <p:sp>
        <p:nvSpPr>
          <p:cNvPr id="60" name="Text Placeholder 33">
            <a:extLst>
              <a:ext uri="{FF2B5EF4-FFF2-40B4-BE49-F238E27FC236}">
                <a16:creationId xmlns:a16="http://schemas.microsoft.com/office/drawing/2014/main" id="{64543487-EF0E-4BD9-9EA1-9D02E6A0442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455163" y="9153900"/>
            <a:ext cx="3286125" cy="5937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  <a:endParaRPr lang="es-MX" dirty="0"/>
          </a:p>
        </p:txBody>
      </p:sp>
      <p:sp>
        <p:nvSpPr>
          <p:cNvPr id="61" name="Picture Placeholder 29">
            <a:extLst>
              <a:ext uri="{FF2B5EF4-FFF2-40B4-BE49-F238E27FC236}">
                <a16:creationId xmlns:a16="http://schemas.microsoft.com/office/drawing/2014/main" id="{3BFED45D-BD9A-4720-904F-6972788C2B91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2869744" y="6181712"/>
            <a:ext cx="2209800" cy="2209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MX"/>
          </a:p>
        </p:txBody>
      </p:sp>
      <p:sp>
        <p:nvSpPr>
          <p:cNvPr id="62" name="Text Placeholder 33">
            <a:extLst>
              <a:ext uri="{FF2B5EF4-FFF2-40B4-BE49-F238E27FC236}">
                <a16:creationId xmlns:a16="http://schemas.microsoft.com/office/drawing/2014/main" id="{88C2B752-0519-4065-B701-E8B8C59854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2324291" y="8483975"/>
            <a:ext cx="3286125" cy="669925"/>
          </a:xfr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Person</a:t>
            </a:r>
            <a:endParaRPr lang="es-MX" dirty="0"/>
          </a:p>
        </p:txBody>
      </p:sp>
      <p:sp>
        <p:nvSpPr>
          <p:cNvPr id="63" name="Text Placeholder 33">
            <a:extLst>
              <a:ext uri="{FF2B5EF4-FFF2-40B4-BE49-F238E27FC236}">
                <a16:creationId xmlns:a16="http://schemas.microsoft.com/office/drawing/2014/main" id="{A6CCC71B-C56F-432C-A01C-984FEB65331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2348272" y="9153900"/>
            <a:ext cx="3286125" cy="5937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  <a:endParaRPr lang="es-MX" dirty="0"/>
          </a:p>
        </p:txBody>
      </p:sp>
      <p:sp>
        <p:nvSpPr>
          <p:cNvPr id="64" name="Picture Placeholder 29">
            <a:extLst>
              <a:ext uri="{FF2B5EF4-FFF2-40B4-BE49-F238E27FC236}">
                <a16:creationId xmlns:a16="http://schemas.microsoft.com/office/drawing/2014/main" id="{93674F5D-3CFB-4303-99D8-2EF515252766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6695631" y="6181712"/>
            <a:ext cx="2209800" cy="2209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MX"/>
          </a:p>
        </p:txBody>
      </p:sp>
      <p:sp>
        <p:nvSpPr>
          <p:cNvPr id="65" name="Text Placeholder 33">
            <a:extLst>
              <a:ext uri="{FF2B5EF4-FFF2-40B4-BE49-F238E27FC236}">
                <a16:creationId xmlns:a16="http://schemas.microsoft.com/office/drawing/2014/main" id="{0019299E-A537-48E4-8095-01F52E40ECD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6150178" y="8483975"/>
            <a:ext cx="3286125" cy="669925"/>
          </a:xfr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Person</a:t>
            </a:r>
            <a:endParaRPr lang="es-MX" dirty="0"/>
          </a:p>
        </p:txBody>
      </p:sp>
      <p:sp>
        <p:nvSpPr>
          <p:cNvPr id="66" name="Text Placeholder 33">
            <a:extLst>
              <a:ext uri="{FF2B5EF4-FFF2-40B4-BE49-F238E27FC236}">
                <a16:creationId xmlns:a16="http://schemas.microsoft.com/office/drawing/2014/main" id="{F76E1069-A03C-427C-8DCF-2F12A5378DE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6174159" y="9153900"/>
            <a:ext cx="3286125" cy="5937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  <a:endParaRPr lang="es-MX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0E016CA0-61D9-FC4C-A2A4-DD3C56FED0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170327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 AES Internal [Char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997E57EF-9199-1548-B80D-22B05697E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2648" y="1609344"/>
            <a:ext cx="18050002" cy="1692771"/>
          </a:xfrm>
        </p:spPr>
        <p:txBody>
          <a:bodyPr/>
          <a:lstStyle>
            <a:lvl1pPr algn="l">
              <a:lnSpc>
                <a:spcPts val="6600"/>
              </a:lnSpc>
              <a:spcBef>
                <a:spcPts val="0"/>
              </a:spcBef>
              <a:defRPr sz="7200" kern="1200" spc="-1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81725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12648" y="3670300"/>
            <a:ext cx="8144002" cy="6678613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0585450" y="3673475"/>
            <a:ext cx="8144002" cy="6678613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F4D20BAC-CCF5-5D47-888D-B2DE457F81F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42FB10-F109-1146-8A3F-31475A5B8F6E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1E52FE7-22DD-564F-8387-36C650F26E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370562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8 AES Internal [Char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D746C018-BD35-8A4C-9B80-5D2B5503B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2648" y="1609344"/>
            <a:ext cx="9134602" cy="1692771"/>
          </a:xfrm>
        </p:spPr>
        <p:txBody>
          <a:bodyPr/>
          <a:lstStyle>
            <a:lvl1pPr algn="l">
              <a:lnSpc>
                <a:spcPts val="6600"/>
              </a:lnSpc>
              <a:spcBef>
                <a:spcPts val="0"/>
              </a:spcBef>
              <a:defRPr sz="7200" kern="1200" spc="-1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81725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12648" y="3670300"/>
            <a:ext cx="9134602" cy="6678613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6098BE1C-8C29-374E-A40D-86FBE9B4455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C3DAC1-5F26-9F46-8292-9737C6AD2170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3540272-0A3E-DE42-BD54-EBA88C3C3AA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08825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ES Blank [Titl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FCF63C48-F5D2-CA4B-ADF0-07F8778FC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81725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E87FF05E-9C77-9F4A-8239-C982344B105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94B6E85-3FF2-5C48-B078-80E9A203431A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5123298-EF11-D443-936C-052A764543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2891013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ES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CFFED73E-F3C5-764C-BE91-8027CC46E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older 6">
            <a:extLst>
              <a:ext uri="{FF2B5EF4-FFF2-40B4-BE49-F238E27FC236}">
                <a16:creationId xmlns:a16="http://schemas.microsoft.com/office/drawing/2014/main" id="{B789805F-E978-7B4A-AE98-DEB9B34A3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72430E-36EE-6142-A3F0-5D895512D3CB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722E07F-756D-624A-B3F1-006F7A91BB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200952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ES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A64BD89B-98D7-0843-9278-BDF1B94C4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950" y="9702800"/>
            <a:ext cx="255111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EB8A2F9-4DA2-E94B-B2A4-4E0E408117CD}"/>
              </a:ext>
            </a:extLst>
          </p:cNvPr>
          <p:cNvSpPr/>
          <p:nvPr/>
        </p:nvSpPr>
        <p:spPr>
          <a:xfrm>
            <a:off x="612648" y="5788152"/>
            <a:ext cx="18888202" cy="192456"/>
          </a:xfrm>
          <a:prstGeom prst="rect">
            <a:avLst/>
          </a:prstGeom>
          <a:gradFill flip="none" rotWithShape="1">
            <a:gsLst>
              <a:gs pos="100000">
                <a:srgbClr val="3250FC"/>
              </a:gs>
              <a:gs pos="70000">
                <a:srgbClr val="9E70FF"/>
              </a:gs>
              <a:gs pos="34000">
                <a:srgbClr val="2ACEEB"/>
              </a:gs>
              <a:gs pos="0">
                <a:srgbClr val="2CBF3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1805922" y="1536192"/>
            <a:ext cx="6073114" cy="425196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5980176"/>
            <a:ext cx="11805922" cy="5330952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12848" y="1433165"/>
            <a:ext cx="6696202" cy="3247043"/>
          </a:xfrm>
          <a:prstGeom prst="rect">
            <a:avLst/>
          </a:prstGeom>
        </p:spPr>
        <p:txBody>
          <a:bodyPr/>
          <a:lstStyle>
            <a:lvl1pPr marL="0" marR="5080" algn="l">
              <a:lnSpc>
                <a:spcPts val="8240"/>
              </a:lnSpc>
              <a:spcBef>
                <a:spcPts val="0"/>
              </a:spcBef>
              <a:defRPr sz="7200" b="0" i="0" kern="1200" spc="-10" baseline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176250" y="7114846"/>
            <a:ext cx="4702786" cy="1068804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387A00AF-90FA-444D-A13D-D076E08A56E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9216688" y="630238"/>
            <a:ext cx="284162" cy="15398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A1F82D-913E-C94E-8444-A091775D9B2B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2130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ES Blank [Gray]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4FB28D92-137F-0F44-AA8B-13639C312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older 6">
            <a:extLst>
              <a:ext uri="{FF2B5EF4-FFF2-40B4-BE49-F238E27FC236}">
                <a16:creationId xmlns:a16="http://schemas.microsoft.com/office/drawing/2014/main" id="{CEED1D4B-63A7-F04E-91AE-0F2A19D21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179288-CFC1-F047-AA09-DBD0BEB302FA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C962F63-7794-1D4E-8A43-3EB96E6ED4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2208537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8 AES Internal [2 Colum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D4ADA8DC-DF6F-2B47-B01D-63C48DC530E9}"/>
              </a:ext>
            </a:extLst>
          </p:cNvPr>
          <p:cNvSpPr>
            <a:spLocks/>
          </p:cNvSpPr>
          <p:nvPr/>
        </p:nvSpPr>
        <p:spPr bwMode="auto">
          <a:xfrm>
            <a:off x="8615363" y="0"/>
            <a:ext cx="11488737" cy="11309350"/>
          </a:xfrm>
          <a:custGeom>
            <a:avLst/>
            <a:gdLst>
              <a:gd name="T0" fmla="*/ 0 w 11489690"/>
              <a:gd name="T1" fmla="*/ 11309191 h 11308715"/>
              <a:gd name="T2" fmla="*/ 11488225 w 11489690"/>
              <a:gd name="T3" fmla="*/ 11309191 h 11308715"/>
              <a:gd name="T4" fmla="*/ 11488225 w 11489690"/>
              <a:gd name="T5" fmla="*/ 0 h 11308715"/>
              <a:gd name="T6" fmla="*/ 0 w 11489690"/>
              <a:gd name="T7" fmla="*/ 0 h 11308715"/>
              <a:gd name="T8" fmla="*/ 0 w 11489690"/>
              <a:gd name="T9" fmla="*/ 11309191 h 11308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89690" h="11308715">
                <a:moveTo>
                  <a:pt x="0" y="11308556"/>
                </a:moveTo>
                <a:lnTo>
                  <a:pt x="11489178" y="11308556"/>
                </a:lnTo>
                <a:lnTo>
                  <a:pt x="11489178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9" name="Picture 4" descr="A picture containing wheel&#10;&#10;Description automatically generated">
            <a:extLst>
              <a:ext uri="{FF2B5EF4-FFF2-40B4-BE49-F238E27FC236}">
                <a16:creationId xmlns:a16="http://schemas.microsoft.com/office/drawing/2014/main" id="{5DD97DB8-BB30-9845-B59D-CD03D07B5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5554" y="1609344"/>
            <a:ext cx="6083696" cy="1692771"/>
          </a:xfrm>
        </p:spPr>
        <p:txBody>
          <a:bodyPr>
            <a:noAutofit/>
          </a:bodyPr>
          <a:lstStyle>
            <a:lvl1pPr algn="l">
              <a:lnSpc>
                <a:spcPts val="6600"/>
              </a:lnSpc>
              <a:spcBef>
                <a:spcPts val="0"/>
              </a:spcBef>
              <a:defRPr sz="7000" kern="1200" spc="-1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6083567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5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0213315" y="3670300"/>
            <a:ext cx="7687335" cy="6689852"/>
          </a:xfrm>
        </p:spPr>
        <p:txBody>
          <a:bodyPr>
            <a:normAutofit/>
          </a:bodyPr>
          <a:lstStyle>
            <a:lvl1pPr marL="731520" indent="-73152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74420" indent="-342900">
              <a:spcBef>
                <a:spcPts val="8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54480" indent="-36576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12648" y="3670300"/>
            <a:ext cx="6096000" cy="6678613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11" name="Holder 6">
            <a:extLst>
              <a:ext uri="{FF2B5EF4-FFF2-40B4-BE49-F238E27FC236}">
                <a16:creationId xmlns:a16="http://schemas.microsoft.com/office/drawing/2014/main" id="{84210629-E74A-6347-B2A2-DB0EA6BFE82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D3D1B7-505F-DF4F-A8F3-49A449592534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D56EEC6-6842-E84B-97B3-B7B5038836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16150" y="10150475"/>
            <a:ext cx="5789613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5970914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18 AES Internal [Char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997E57EF-9199-1548-B80D-22B05697E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2648" y="1609344"/>
            <a:ext cx="18050002" cy="1692771"/>
          </a:xfrm>
        </p:spPr>
        <p:txBody>
          <a:bodyPr/>
          <a:lstStyle>
            <a:lvl1pPr algn="l">
              <a:lnSpc>
                <a:spcPts val="6600"/>
              </a:lnSpc>
              <a:spcBef>
                <a:spcPts val="0"/>
              </a:spcBef>
              <a:defRPr sz="7000" kern="1200" spc="-1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6086475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5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12648" y="3670300"/>
            <a:ext cx="8144002" cy="6678613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Lucida Grande"/>
              <a:buChar char="●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0585450" y="3673475"/>
            <a:ext cx="8144002" cy="6678613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Lucida Grande"/>
              <a:buChar char="●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F4D20BAC-CCF5-5D47-888D-B2DE457F81F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42FB10-F109-1146-8A3F-31475A5B8F6E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E05ED92-06B8-344F-BBFD-997C48A138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3062062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0.3 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wheel&#10;&#10;Description automatically generate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 cap="all" baseline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EF687C3-F1DB-4546-88CA-71C709E7063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4587AF2C-0726-40CF-9EEA-145D962085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616994" y="2906833"/>
            <a:ext cx="8974170" cy="5320759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Lucida Grande"/>
              <a:buChar char="●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err="1"/>
              <a:t>lel</a:t>
            </a:r>
            <a:endParaRPr lang="en-US" dirty="0"/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C4FBB0C-2597-4961-BF0E-BE6360AFBD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616994" y="8785432"/>
            <a:ext cx="4332322" cy="1016752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Lucida Grande"/>
              <a:buChar char="●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Phone and email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FC4B07EE-4B93-4699-BF73-43D29FA5BB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258842" y="8785432"/>
            <a:ext cx="4332322" cy="1016752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Lucida Grande"/>
              <a:buChar char="●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Social media, physical address</a:t>
            </a:r>
          </a:p>
        </p:txBody>
      </p:sp>
      <p:sp>
        <p:nvSpPr>
          <p:cNvPr id="18" name="Marcador de texto 22">
            <a:extLst>
              <a:ext uri="{FF2B5EF4-FFF2-40B4-BE49-F238E27FC236}">
                <a16:creationId xmlns:a16="http://schemas.microsoft.com/office/drawing/2014/main" id="{389A6EC0-836E-4312-8884-833D039AC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292354" y="1605703"/>
            <a:ext cx="7226296" cy="772833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 err="1"/>
              <a:t>Title</a:t>
            </a:r>
            <a:r>
              <a:rPr lang="es-MX" dirty="0"/>
              <a:t> / Tag</a:t>
            </a:r>
          </a:p>
        </p:txBody>
      </p: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18E83024-DB76-40CE-B7E4-FCC167CCA3E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92354" y="374650"/>
            <a:ext cx="7226296" cy="1230313"/>
          </a:xfrm>
        </p:spPr>
        <p:txBody>
          <a:bodyPr/>
          <a:lstStyle>
            <a:lvl1pPr>
              <a:defRPr sz="7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7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MX" dirty="0" err="1"/>
              <a:t>Name</a:t>
            </a:r>
            <a:endParaRPr lang="es-MX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9D8B11FE-65D7-448C-9692-7A7842AD3BD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8521" y="2991325"/>
            <a:ext cx="9013924" cy="5320759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Lucida Grande"/>
              <a:buChar char="●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err="1"/>
              <a:t>lel</a:t>
            </a:r>
            <a:endParaRPr lang="en-US" dirty="0"/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F5DCD499-75C9-4C26-8C33-A7FAE2E89B6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3665" y="8838092"/>
            <a:ext cx="4335637" cy="1016752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Lucida Grande"/>
              <a:buChar char="●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Phone and email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B6D3D3D5-3464-4979-B0DE-5768C85619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95513" y="8838092"/>
            <a:ext cx="4335637" cy="1016752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Lucida Grande"/>
              <a:buChar char="●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Social media, physical address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E6420EEF-1F76-4033-AB3D-90DDA3B9585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3665" y="607671"/>
            <a:ext cx="1594570" cy="1594570"/>
          </a:xfrm>
          <a:prstGeom prst="flowChartConnector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Insert headshot of picture of the person</a:t>
            </a:r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id="{E574AA54-0C2A-4469-BBA8-85F6DBA63FB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403321" y="1605703"/>
            <a:ext cx="7226296" cy="772833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 err="1"/>
              <a:t>Title</a:t>
            </a:r>
            <a:r>
              <a:rPr lang="es-MX" dirty="0"/>
              <a:t> / Tag</a:t>
            </a:r>
          </a:p>
        </p:txBody>
      </p:sp>
      <p:sp>
        <p:nvSpPr>
          <p:cNvPr id="30" name="Marcador de texto 23">
            <a:extLst>
              <a:ext uri="{FF2B5EF4-FFF2-40B4-BE49-F238E27FC236}">
                <a16:creationId xmlns:a16="http://schemas.microsoft.com/office/drawing/2014/main" id="{27686060-F627-4419-9A31-DDC2C37F970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403321" y="374650"/>
            <a:ext cx="7226296" cy="1230313"/>
          </a:xfrm>
        </p:spPr>
        <p:txBody>
          <a:bodyPr/>
          <a:lstStyle>
            <a:lvl1pPr>
              <a:defRPr sz="7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7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MX" dirty="0" err="1"/>
              <a:t>Name</a:t>
            </a:r>
            <a:endParaRPr lang="es-MX" dirty="0"/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855EF96D-97B7-4F0A-AE8B-30A7987D4EA2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564632" y="607671"/>
            <a:ext cx="1594570" cy="1594570"/>
          </a:xfrm>
          <a:prstGeom prst="flowChartConnector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Insert headshot of picture of the person</a:t>
            </a:r>
          </a:p>
        </p:txBody>
      </p:sp>
    </p:spTree>
    <p:extLst>
      <p:ext uri="{BB962C8B-B14F-4D97-AF65-F5344CB8AC3E}">
        <p14:creationId xmlns:p14="http://schemas.microsoft.com/office/powerpoint/2010/main" val="2615096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AES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151DDE8B-F12F-544F-8202-8EDBDDE30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950" y="9702800"/>
            <a:ext cx="255111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older 6">
            <a:extLst>
              <a:ext uri="{FF2B5EF4-FFF2-40B4-BE49-F238E27FC236}">
                <a16:creationId xmlns:a16="http://schemas.microsoft.com/office/drawing/2014/main" id="{98BDC379-FB56-1B4C-85A1-49CC46E89D3D}"/>
              </a:ext>
            </a:extLst>
          </p:cNvPr>
          <p:cNvSpPr txBox="1">
            <a:spLocks/>
          </p:cNvSpPr>
          <p:nvPr/>
        </p:nvSpPr>
        <p:spPr>
          <a:xfrm>
            <a:off x="19216688" y="630238"/>
            <a:ext cx="284162" cy="1539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5332337B-3414-F340-8A76-EB308A9C5B6C}" type="slidenum">
              <a:rPr lang="en-US" altLang="en-US" sz="1000" b="1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‹Nº›</a:t>
            </a:fld>
            <a:endParaRPr lang="en-US" altLang="en-US" sz="1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1812824" y="5216666"/>
            <a:ext cx="7688026" cy="409560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5840" indent="-457200">
              <a:spcAft>
                <a:spcPts val="800"/>
              </a:spcAft>
              <a:buFont typeface="Arial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812824" y="2779776"/>
            <a:ext cx="7688026" cy="210314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5080" algn="l">
              <a:lnSpc>
                <a:spcPts val="8240"/>
              </a:lnSpc>
              <a:spcBef>
                <a:spcPts val="0"/>
              </a:spcBef>
              <a:defRPr sz="7200" b="0" i="0" kern="1200" spc="-10" baseline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612648"/>
            <a:ext cx="10204450" cy="10045827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1804650" y="1258888"/>
            <a:ext cx="1219200" cy="12192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88483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AES Section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5E18BAB0-F3C1-D84C-B08D-ACAF32C5C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ject 7">
            <a:extLst>
              <a:ext uri="{FF2B5EF4-FFF2-40B4-BE49-F238E27FC236}">
                <a16:creationId xmlns:a16="http://schemas.microsoft.com/office/drawing/2014/main" id="{FB65D0E6-AB2B-1C4B-B3FB-E7C78137D49E}"/>
              </a:ext>
            </a:extLst>
          </p:cNvPr>
          <p:cNvSpPr>
            <a:spLocks/>
          </p:cNvSpPr>
          <p:nvPr/>
        </p:nvSpPr>
        <p:spPr bwMode="auto">
          <a:xfrm>
            <a:off x="18896013" y="10537825"/>
            <a:ext cx="58737" cy="0"/>
          </a:xfrm>
          <a:custGeom>
            <a:avLst/>
            <a:gdLst>
              <a:gd name="T0" fmla="*/ 58586 w 59690"/>
              <a:gd name="T1" fmla="*/ 0 w 59690"/>
              <a:gd name="T2" fmla="*/ 58586 w 59690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0" t="0" r="r" b="b"/>
            <a:pathLst>
              <a:path w="59690">
                <a:moveTo>
                  <a:pt x="59537" y="0"/>
                </a:moveTo>
                <a:lnTo>
                  <a:pt x="0" y="0"/>
                </a:lnTo>
                <a:lnTo>
                  <a:pt x="59537" y="0"/>
                </a:lnTo>
                <a:close/>
              </a:path>
            </a:pathLst>
          </a:custGeom>
          <a:solidFill>
            <a:srgbClr val="8471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D33BEF19-2E4F-114D-B4A2-2EF3F0EE796C}"/>
              </a:ext>
            </a:extLst>
          </p:cNvPr>
          <p:cNvSpPr>
            <a:spLocks/>
          </p:cNvSpPr>
          <p:nvPr/>
        </p:nvSpPr>
        <p:spPr bwMode="auto">
          <a:xfrm>
            <a:off x="18896013" y="10537825"/>
            <a:ext cx="58737" cy="0"/>
          </a:xfrm>
          <a:custGeom>
            <a:avLst/>
            <a:gdLst>
              <a:gd name="T0" fmla="*/ 58586 w 59690"/>
              <a:gd name="T1" fmla="*/ 0 w 59690"/>
              <a:gd name="T2" fmla="*/ 58586 w 59690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0" t="0" r="r" b="b"/>
            <a:pathLst>
              <a:path w="59690">
                <a:moveTo>
                  <a:pt x="59537" y="0"/>
                </a:moveTo>
                <a:lnTo>
                  <a:pt x="0" y="0"/>
                </a:lnTo>
                <a:lnTo>
                  <a:pt x="59537" y="0"/>
                </a:lnTo>
                <a:close/>
              </a:path>
            </a:pathLst>
          </a:custGeom>
          <a:solidFill>
            <a:srgbClr val="8471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2648" y="3401568"/>
            <a:ext cx="18882360" cy="6801862"/>
          </a:xfrm>
        </p:spPr>
        <p:txBody>
          <a:bodyPr/>
          <a:lstStyle>
            <a:lvl1pPr marL="0" marR="5080">
              <a:lnSpc>
                <a:spcPts val="8620"/>
              </a:lnSpc>
              <a:spcBef>
                <a:spcPts val="0"/>
              </a:spcBef>
              <a:defRPr sz="7200" kern="1200" spc="-1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612648" y="694944"/>
            <a:ext cx="18878804" cy="221599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marR="5080" algn="l">
              <a:lnSpc>
                <a:spcPct val="100000"/>
              </a:lnSpc>
              <a:spcBef>
                <a:spcPts val="0"/>
              </a:spcBef>
              <a:defRPr sz="14400" b="0" i="0" kern="1200" spc="-10" baseline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Header Copy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D898A10A-2898-1045-A54B-276CEF3D4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10A92D-4DFF-6A45-9EE7-795EE0271AD1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323E482-239F-E94C-B454-0F7845850B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768766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ES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DF0B5CF4-F4D8-E346-9646-05ACD7DFA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0B78F6BD-B5CC-904F-8C8E-B5A3A88B9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478088"/>
            <a:ext cx="188452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2648" y="950976"/>
            <a:ext cx="17288002" cy="110799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marR="5080" algn="l">
              <a:lnSpc>
                <a:spcPct val="100000"/>
              </a:lnSpc>
              <a:spcBef>
                <a:spcPts val="0"/>
              </a:spcBef>
              <a:defRPr sz="7200" b="0" i="0" kern="1200" spc="-10" baseline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2648" y="3095641"/>
            <a:ext cx="18888202" cy="6081713"/>
          </a:xfrm>
        </p:spPr>
        <p:txBody>
          <a:bodyPr tIns="0"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0" kern="1200" spc="-10" baseline="0">
                <a:latin typeface="Arial" charset="0"/>
                <a:ea typeface="Arial" charset="0"/>
                <a:cs typeface="Arial" charset="0"/>
              </a:defRPr>
            </a:lvl1pPr>
            <a:lvl2pPr>
              <a:defRPr sz="15650">
                <a:latin typeface="Arial" charset="0"/>
                <a:ea typeface="Arial" charset="0"/>
                <a:cs typeface="Arial" charset="0"/>
              </a:defRPr>
            </a:lvl2pPr>
            <a:lvl3pPr>
              <a:defRPr sz="15650">
                <a:latin typeface="Arial" charset="0"/>
                <a:ea typeface="Arial" charset="0"/>
                <a:cs typeface="Arial" charset="0"/>
              </a:defRPr>
            </a:lvl3pPr>
            <a:lvl4pPr>
              <a:defRPr sz="15650">
                <a:latin typeface="Arial" charset="0"/>
                <a:ea typeface="Arial" charset="0"/>
                <a:cs typeface="Arial" charset="0"/>
              </a:defRPr>
            </a:lvl4pPr>
            <a:lvl5pPr>
              <a:defRPr sz="1565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593940E8-723B-1C4E-A6C8-6714D4705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902D98C-76AD-7348-B2FB-E43B05BD2DCF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10A6F2B-7906-AC42-84D6-D2CE2106B0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601198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A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A picture containing wheel&#10;&#10;Description automatically generated">
            <a:extLst>
              <a:ext uri="{FF2B5EF4-FFF2-40B4-BE49-F238E27FC236}">
                <a16:creationId xmlns:a16="http://schemas.microsoft.com/office/drawing/2014/main" id="{94C951AA-9F6D-1440-985B-222C56784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2648" y="701676"/>
            <a:ext cx="17288002" cy="9639300"/>
          </a:xfrm>
        </p:spPr>
        <p:txBody>
          <a:bodyPr tIns="411480">
            <a:normAutofit/>
          </a:bodyPr>
          <a:lstStyle>
            <a:lvl1pPr marL="12700" marR="5080" indent="1835785" defTabSz="914400" eaLnBrk="1" fontAlgn="auto" latinLnBrk="0" hangingPunct="1">
              <a:lnSpc>
                <a:spcPct val="100000"/>
              </a:lnSpc>
              <a:spcBef>
                <a:spcPts val="3229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0" kern="1200" spc="-10" baseline="0">
                <a:latin typeface="Arial" charset="0"/>
                <a:ea typeface="Arial" charset="0"/>
                <a:cs typeface="Arial" charset="0"/>
              </a:defRPr>
            </a:lvl1pPr>
            <a:lvl2pPr>
              <a:defRPr sz="15650">
                <a:latin typeface="Arial" charset="0"/>
                <a:ea typeface="Arial" charset="0"/>
                <a:cs typeface="Arial" charset="0"/>
              </a:defRPr>
            </a:lvl2pPr>
            <a:lvl3pPr>
              <a:defRPr sz="15650">
                <a:latin typeface="Arial" charset="0"/>
                <a:ea typeface="Arial" charset="0"/>
                <a:cs typeface="Arial" charset="0"/>
              </a:defRPr>
            </a:lvl3pPr>
            <a:lvl4pPr>
              <a:defRPr sz="15650">
                <a:latin typeface="Arial" charset="0"/>
                <a:ea typeface="Arial" charset="0"/>
                <a:cs typeface="Arial" charset="0"/>
              </a:defRPr>
            </a:lvl4pPr>
            <a:lvl5pPr>
              <a:defRPr sz="1565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44D7F434-02C9-CA43-BF8D-9A879C875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C59606-A346-0444-AA3C-1614891AAB91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6D4281-87AA-0C47-8BB9-BCDED1DBC5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3250" y="1539875"/>
            <a:ext cx="1371600" cy="13716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1E23199-4F39-C44C-9996-B02FC3D665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38450" y="3749675"/>
            <a:ext cx="1371600" cy="13716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D94899D-B080-D445-AEDF-9B8237908A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04600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ES Thank You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A1EC0A22-9EC3-F743-8F85-98FCBFE6F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2648" y="704088"/>
            <a:ext cx="18881852" cy="4450449"/>
          </a:xfrm>
          <a:prstGeom prst="rect">
            <a:avLst/>
          </a:prstGeom>
        </p:spPr>
        <p:txBody>
          <a:bodyPr wrap="square" tIns="18288" anchor="t">
            <a:spAutoFit/>
          </a:bodyPr>
          <a:lstStyle>
            <a:lvl1pPr marL="0" marR="5080" algn="l">
              <a:lnSpc>
                <a:spcPct val="100000"/>
              </a:lnSpc>
              <a:spcBef>
                <a:spcPts val="0"/>
              </a:spcBef>
              <a:defRPr sz="14400" b="0" i="0" kern="1200" spc="40" baseline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C6466333-1474-B440-B422-6BB6BA173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9ACDDE-B716-5540-99F6-16937E07ACAE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DFADC37-4782-8F48-A6AA-A89827A266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1027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ES Internal [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602C721A-E719-C743-8D97-20EAD54BD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604250" y="628649"/>
            <a:ext cx="11499850" cy="9140825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6913982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612648" y="1609344"/>
            <a:ext cx="6914126" cy="1692771"/>
          </a:xfrm>
        </p:spPr>
        <p:txBody>
          <a:bodyPr>
            <a:noAutofit/>
          </a:bodyPr>
          <a:lstStyle>
            <a:lvl1pPr algn="l">
              <a:lnSpc>
                <a:spcPts val="6600"/>
              </a:lnSpc>
              <a:spcBef>
                <a:spcPts val="1415"/>
              </a:spcBef>
              <a:defRPr sz="7200" kern="1200" spc="-1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12648" y="3670300"/>
            <a:ext cx="6924802" cy="6678613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19B23B14-491A-724C-8DEB-A588CDFE77F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5FB5B99-7193-F245-AC66-0CF6D4D7AC8C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9A4029F-2737-2747-9AFE-C39EB2DF399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91798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>
            <a:extLst>
              <a:ext uri="{FF2B5EF4-FFF2-40B4-BE49-F238E27FC236}">
                <a16:creationId xmlns:a16="http://schemas.microsoft.com/office/drawing/2014/main" id="{6438A03C-3226-C04D-88DD-BFA3F1D3D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950" y="687388"/>
            <a:ext cx="9318625" cy="24130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15650" b="0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7" name="Holder 3">
            <a:extLst>
              <a:ext uri="{FF2B5EF4-FFF2-40B4-BE49-F238E27FC236}">
                <a16:creationId xmlns:a16="http://schemas.microsoft.com/office/drawing/2014/main" id="{15A81349-9460-A149-A843-8DC4E8C164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15950" y="3267075"/>
            <a:ext cx="18872200" cy="668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  <p:sldLayoutId id="2147483937" r:id="rId15"/>
    <p:sldLayoutId id="2147483939" r:id="rId16"/>
    <p:sldLayoutId id="2147483940" r:id="rId17"/>
    <p:sldLayoutId id="2147483941" r:id="rId18"/>
    <p:sldLayoutId id="2147483942" r:id="rId19"/>
    <p:sldLayoutId id="2147484013" r:id="rId20"/>
    <p:sldLayoutId id="2147483943" r:id="rId21"/>
    <p:sldLayoutId id="2147483944" r:id="rId22"/>
    <p:sldLayoutId id="2147483945" r:id="rId23"/>
    <p:sldLayoutId id="2147483946" r:id="rId24"/>
    <p:sldLayoutId id="2147484006" r:id="rId25"/>
    <p:sldLayoutId id="2147483947" r:id="rId26"/>
    <p:sldLayoutId id="2147483948" r:id="rId27"/>
    <p:sldLayoutId id="2147483949" r:id="rId28"/>
    <p:sldLayoutId id="2147483950" r:id="rId29"/>
    <p:sldLayoutId id="2147483951" r:id="rId30"/>
    <p:sldLayoutId id="2147484007" r:id="rId31"/>
    <p:sldLayoutId id="2147484011" r:id="rId32"/>
    <p:sldLayoutId id="2147484012" r:id="rId3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572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71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8288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F5F4B-6F04-084B-AAD3-DC6680AEB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8050" y="2682875"/>
            <a:ext cx="4495800" cy="1173510"/>
          </a:xfrm>
        </p:spPr>
        <p:txBody>
          <a:bodyPr vert="horz" numCol="1" anchor="t" anchorCtr="0" compatLnSpc="1">
            <a:prstTxWarp prst="textNoShape">
              <a:avLst/>
            </a:prstTxWarp>
            <a:normAutofit/>
          </a:bodyPr>
          <a:lstStyle/>
          <a:p>
            <a:pPr marR="0">
              <a:lnSpc>
                <a:spcPts val="8238"/>
              </a:lnSpc>
              <a:spcBef>
                <a:spcPct val="0"/>
              </a:spcBef>
              <a:defRPr/>
            </a:pPr>
            <a:r>
              <a:rPr lang="es-AR" sz="8000" dirty="0"/>
              <a:t>Air </a:t>
            </a:r>
            <a:r>
              <a:rPr lang="es-AR" sz="8000" dirty="0" err="1"/>
              <a:t>quality</a:t>
            </a:r>
            <a:endParaRPr lang="en-US" sz="7400" dirty="0">
              <a:solidFill>
                <a:srgbClr val="16A837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FE1B87-1C6B-A24A-BDAF-409A0A7174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indent="0" fontAlgn="auto">
              <a:spcAft>
                <a:spcPts val="0"/>
              </a:spcAft>
              <a:defRPr/>
            </a:pPr>
            <a:r>
              <a:rPr lang="en-US" sz="3200" dirty="0"/>
              <a:t>AES Argentina</a:t>
            </a:r>
          </a:p>
          <a:p>
            <a:pPr indent="0" fontAlgn="auto">
              <a:spcAft>
                <a:spcPts val="0"/>
              </a:spcAft>
              <a:defRPr/>
            </a:pPr>
            <a:r>
              <a:rPr lang="en-US" sz="3200" dirty="0"/>
              <a:t>January 2026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8F1B1A2-E7DC-94EA-C214-802B24F1D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850" y="2262393"/>
            <a:ext cx="1765300" cy="1765300"/>
          </a:xfrm>
          <a:prstGeom prst="rect">
            <a:avLst/>
          </a:prstGeom>
        </p:spPr>
      </p:pic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A28F5947-3B46-D49E-D51D-3251B5E9B16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" r="2420"/>
          <a:stretch>
            <a:fillRect/>
          </a:stretch>
        </p:blipFill>
        <p:spPr/>
      </p:pic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5B7D5AB2-2600-BDAA-B772-FB726748B0B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5" b="9775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3A29144-C6C1-472B-8077-B4F13CFD0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430E-36EE-6142-A3F0-5D895512D3CB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0E6FAD3-D78A-E6B6-19D3-66CD3EC37BBA}"/>
              </a:ext>
            </a:extLst>
          </p:cNvPr>
          <p:cNvSpPr txBox="1"/>
          <p:nvPr/>
        </p:nvSpPr>
        <p:spPr>
          <a:xfrm>
            <a:off x="298450" y="275192"/>
            <a:ext cx="10051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UTN </a:t>
            </a:r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Station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5E87A3CA-1883-4DBC-AE47-693EFB990C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3239499"/>
              </p:ext>
            </p:extLst>
          </p:nvPr>
        </p:nvGraphicFramePr>
        <p:xfrm>
          <a:off x="901700" y="1221124"/>
          <a:ext cx="8325090" cy="448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A45CBA47-E6B6-43E4-9412-7071580525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5127878"/>
              </p:ext>
            </p:extLst>
          </p:nvPr>
        </p:nvGraphicFramePr>
        <p:xfrm>
          <a:off x="10045700" y="1221124"/>
          <a:ext cx="8325090" cy="448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5182EC40-60E2-4AA9-9DB1-46C0014531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8263142"/>
              </p:ext>
            </p:extLst>
          </p:nvPr>
        </p:nvGraphicFramePr>
        <p:xfrm>
          <a:off x="908050" y="6138693"/>
          <a:ext cx="8325090" cy="448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9342129A-8385-475C-B994-4FB27F1937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7938184"/>
              </p:ext>
            </p:extLst>
          </p:nvPr>
        </p:nvGraphicFramePr>
        <p:xfrm>
          <a:off x="10045700" y="6138693"/>
          <a:ext cx="8325090" cy="448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5FDAD44C-1CBC-40F7-A189-F6CB4AD34CA1}"/>
              </a:ext>
            </a:extLst>
          </p:cNvPr>
          <p:cNvSpPr txBox="1"/>
          <p:nvPr/>
        </p:nvSpPr>
        <p:spPr>
          <a:xfrm>
            <a:off x="912586" y="10702805"/>
            <a:ext cx="10058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600" dirty="0"/>
              <a:t>No </a:t>
            </a:r>
            <a:r>
              <a:rPr lang="es-AR" sz="1600" dirty="0" err="1"/>
              <a:t>values</a:t>
            </a:r>
            <a:r>
              <a:rPr lang="es-AR" sz="1600" dirty="0"/>
              <a:t> </a:t>
            </a:r>
            <a:r>
              <a:rPr lang="es-AR" sz="1600" dirty="0" err="1"/>
              <a:t>above</a:t>
            </a:r>
            <a:r>
              <a:rPr lang="es-AR" sz="1600" dirty="0"/>
              <a:t> the legal </a:t>
            </a:r>
            <a:r>
              <a:rPr lang="es-AR" sz="1600" dirty="0" err="1"/>
              <a:t>limit</a:t>
            </a:r>
            <a:r>
              <a:rPr lang="es-AR" sz="1600" dirty="0"/>
              <a:t> </a:t>
            </a:r>
            <a:r>
              <a:rPr lang="es-AR" sz="1600" dirty="0" err="1"/>
              <a:t>were</a:t>
            </a:r>
            <a:r>
              <a:rPr lang="es-AR" sz="1600" dirty="0"/>
              <a:t> </a:t>
            </a:r>
            <a:r>
              <a:rPr lang="es-AR" sz="1600" dirty="0" err="1"/>
              <a:t>observed</a:t>
            </a:r>
            <a:r>
              <a:rPr lang="es-AR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1599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DD27E-DBB5-FD2E-4F73-4801652D1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320DC52-2566-6077-A242-2DE885738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430E-36EE-6142-A3F0-5D895512D3CB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ECACC6F-C384-3156-6F75-9B3F3A86347A}"/>
              </a:ext>
            </a:extLst>
          </p:cNvPr>
          <p:cNvSpPr txBox="1"/>
          <p:nvPr/>
        </p:nvSpPr>
        <p:spPr>
          <a:xfrm>
            <a:off x="298450" y="275192"/>
            <a:ext cx="10051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San Nicolás </a:t>
            </a:r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Thermal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Power </a:t>
            </a:r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Plant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5E87A3CA-1883-4DBC-AE47-693EFB990C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8717130"/>
              </p:ext>
            </p:extLst>
          </p:nvPr>
        </p:nvGraphicFramePr>
        <p:xfrm>
          <a:off x="1450165" y="1155968"/>
          <a:ext cx="8163736" cy="4397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A45CBA47-E6B6-43E4-9412-7071580525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875409"/>
              </p:ext>
            </p:extLst>
          </p:nvPr>
        </p:nvGraphicFramePr>
        <p:xfrm>
          <a:off x="10204450" y="1155968"/>
          <a:ext cx="8163736" cy="4397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182EC40-60E2-4AA9-9DB1-46C0014531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3055605"/>
              </p:ext>
            </p:extLst>
          </p:nvPr>
        </p:nvGraphicFramePr>
        <p:xfrm>
          <a:off x="1456515" y="6035674"/>
          <a:ext cx="8163736" cy="4397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9342129A-8385-475C-B994-4FB27F1937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12213"/>
              </p:ext>
            </p:extLst>
          </p:nvPr>
        </p:nvGraphicFramePr>
        <p:xfrm>
          <a:off x="10204450" y="6035674"/>
          <a:ext cx="8163736" cy="4397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9CFBF45-D344-2B22-1229-4B556092E1E9}"/>
              </a:ext>
            </a:extLst>
          </p:cNvPr>
          <p:cNvSpPr txBox="1"/>
          <p:nvPr/>
        </p:nvSpPr>
        <p:spPr>
          <a:xfrm>
            <a:off x="1244600" y="10680701"/>
            <a:ext cx="1005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dirty="0" err="1"/>
              <a:t>There</a:t>
            </a:r>
            <a:r>
              <a:rPr lang="es-AR" dirty="0"/>
              <a:t> </a:t>
            </a:r>
            <a:r>
              <a:rPr lang="es-AR" dirty="0" err="1"/>
              <a:t>were</a:t>
            </a:r>
            <a:r>
              <a:rPr lang="es-AR" dirty="0"/>
              <a:t> no </a:t>
            </a:r>
            <a:r>
              <a:rPr lang="es-AR" dirty="0" err="1"/>
              <a:t>values</a:t>
            </a:r>
            <a:r>
              <a:rPr lang="es-AR" dirty="0"/>
              <a:t> </a:t>
            </a:r>
            <a:r>
              <a:rPr lang="es-AR" dirty="0" err="1"/>
              <a:t>that</a:t>
            </a:r>
            <a:r>
              <a:rPr lang="es-AR" dirty="0"/>
              <a:t> </a:t>
            </a:r>
            <a:r>
              <a:rPr lang="es-AR" dirty="0" err="1"/>
              <a:t>exceeded</a:t>
            </a:r>
            <a:r>
              <a:rPr lang="es-AR" dirty="0"/>
              <a:t> the </a:t>
            </a:r>
            <a:r>
              <a:rPr lang="es-AR" dirty="0" err="1"/>
              <a:t>limit</a:t>
            </a:r>
            <a:r>
              <a:rPr lang="es-A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7217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68607-47F2-FB67-8563-6BE7426CC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678B8BA-E052-81DB-A58A-D47CBAA23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430E-36EE-6142-A3F0-5D895512D3CB}" type="slidenum">
              <a:rPr lang="en-US" altLang="en-US" smtClean="0"/>
              <a:pPr/>
              <a:t>4</a:t>
            </a:fld>
            <a:endParaRPr lang="en-US" altLang="en-US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5E87A3CA-1883-4DBC-AE47-693EFB990C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0201927"/>
              </p:ext>
            </p:extLst>
          </p:nvPr>
        </p:nvGraphicFramePr>
        <p:xfrm>
          <a:off x="1136650" y="1138595"/>
          <a:ext cx="8163736" cy="4397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A45CBA47-E6B6-43E4-9412-7071580525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0697698"/>
              </p:ext>
            </p:extLst>
          </p:nvPr>
        </p:nvGraphicFramePr>
        <p:xfrm>
          <a:off x="9836008" y="1138595"/>
          <a:ext cx="8163736" cy="4397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5182EC40-60E2-4AA9-9DB1-46C0014531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4472743"/>
              </p:ext>
            </p:extLst>
          </p:nvPr>
        </p:nvGraphicFramePr>
        <p:xfrm>
          <a:off x="1143000" y="6035674"/>
          <a:ext cx="8163736" cy="4397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9342129A-8385-475C-B994-4FB27F1937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1831611"/>
              </p:ext>
            </p:extLst>
          </p:nvPr>
        </p:nvGraphicFramePr>
        <p:xfrm>
          <a:off x="9836008" y="6035674"/>
          <a:ext cx="8163736" cy="4397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8197B2F0-5B4F-B6C9-2198-23F3C121F1A5}"/>
              </a:ext>
            </a:extLst>
          </p:cNvPr>
          <p:cNvSpPr txBox="1"/>
          <p:nvPr/>
        </p:nvSpPr>
        <p:spPr>
          <a:xfrm>
            <a:off x="298450" y="275192"/>
            <a:ext cx="10051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Saavedra Air </a:t>
            </a:r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Station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C5E9ED5-2404-E673-AF6F-781135D91C79}"/>
              </a:ext>
            </a:extLst>
          </p:cNvPr>
          <p:cNvSpPr txBox="1"/>
          <p:nvPr/>
        </p:nvSpPr>
        <p:spPr>
          <a:xfrm>
            <a:off x="1136650" y="10664826"/>
            <a:ext cx="1005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dirty="0" err="1"/>
              <a:t>There</a:t>
            </a:r>
            <a:r>
              <a:rPr lang="es-AR" dirty="0"/>
              <a:t> </a:t>
            </a:r>
            <a:r>
              <a:rPr lang="es-AR" dirty="0" err="1"/>
              <a:t>were</a:t>
            </a:r>
            <a:r>
              <a:rPr lang="es-AR" dirty="0"/>
              <a:t> no </a:t>
            </a:r>
            <a:r>
              <a:rPr lang="es-AR" dirty="0" err="1"/>
              <a:t>values</a:t>
            </a:r>
            <a:r>
              <a:rPr lang="es-AR" dirty="0"/>
              <a:t> </a:t>
            </a:r>
            <a:r>
              <a:rPr lang="es-AR" dirty="0" err="1"/>
              <a:t>that</a:t>
            </a:r>
            <a:r>
              <a:rPr lang="es-AR" dirty="0"/>
              <a:t> </a:t>
            </a:r>
            <a:r>
              <a:rPr lang="es-AR" dirty="0" err="1"/>
              <a:t>exceeded</a:t>
            </a:r>
            <a:r>
              <a:rPr lang="es-AR" dirty="0"/>
              <a:t> the </a:t>
            </a:r>
            <a:r>
              <a:rPr lang="es-AR" dirty="0" err="1"/>
              <a:t>limit</a:t>
            </a:r>
            <a:r>
              <a:rPr lang="es-A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0472508"/>
      </p:ext>
    </p:extLst>
  </p:cSld>
  <p:clrMapOvr>
    <a:masterClrMapping/>
  </p:clrMapOvr>
</p:sld>
</file>

<file path=ppt/theme/theme1.xml><?xml version="1.0" encoding="utf-8"?>
<a:theme xmlns:a="http://schemas.openxmlformats.org/drawingml/2006/main" name="AES_MASTERTemplate_Guidelines_0316">
  <a:themeElements>
    <a:clrScheme name="AES Colors Final Tempalte">
      <a:dk1>
        <a:srgbClr val="000000"/>
      </a:dk1>
      <a:lt1>
        <a:srgbClr val="FFFFFF"/>
      </a:lt1>
      <a:dk2>
        <a:srgbClr val="E4E5E4"/>
      </a:dk2>
      <a:lt2>
        <a:srgbClr val="F4F5F4"/>
      </a:lt2>
      <a:accent1>
        <a:srgbClr val="204ADE"/>
      </a:accent1>
      <a:accent2>
        <a:srgbClr val="8C5CF2"/>
      </a:accent2>
      <a:accent3>
        <a:srgbClr val="00A2C7"/>
      </a:accent3>
      <a:accent4>
        <a:srgbClr val="16A837"/>
      </a:accent4>
      <a:accent5>
        <a:srgbClr val="BFBFBF"/>
      </a:accent5>
      <a:accent6>
        <a:srgbClr val="7FD0E3"/>
      </a:accent6>
      <a:hlink>
        <a:srgbClr val="204ADE"/>
      </a:hlink>
      <a:folHlink>
        <a:srgbClr val="C5ADF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ES Master Template" id="{8C65E29F-953E-E14B-A6F0-5E843E6E6C01}" vid="{F4B96F1D-3CE0-364B-85C4-F7B3B7A59B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A89994C9323D478F632F1F84A9B97B" ma:contentTypeVersion="12" ma:contentTypeDescription="Create a new document." ma:contentTypeScope="" ma:versionID="c413ce62ea1d0f53f0c5c9ff78383322">
  <xsd:schema xmlns:xsd="http://www.w3.org/2001/XMLSchema" xmlns:xs="http://www.w3.org/2001/XMLSchema" xmlns:p="http://schemas.microsoft.com/office/2006/metadata/properties" xmlns:ns2="b74e0bbe-cc0d-4463-b618-6a85ed15670a" xmlns:ns3="be47fb45-4b67-4f48-b374-013986808e15" targetNamespace="http://schemas.microsoft.com/office/2006/metadata/properties" ma:root="true" ma:fieldsID="75547c3d72f2d6f78293d3d38563a395" ns2:_="" ns3:_="">
    <xsd:import namespace="b74e0bbe-cc0d-4463-b618-6a85ed15670a"/>
    <xsd:import namespace="be47fb45-4b67-4f48-b374-013986808e1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4e0bbe-cc0d-4463-b618-6a85ed1567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47fb45-4b67-4f48-b374-013986808e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239E6A-B381-49E3-8B8E-5828E55AF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4e0bbe-cc0d-4463-b618-6a85ed15670a"/>
    <ds:schemaRef ds:uri="be47fb45-4b67-4f48-b374-013986808e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60FA57-BF4A-4B66-854E-A16BCAB81F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1614</TotalTime>
  <Words>137</Words>
  <Application>Microsoft Macintosh PowerPoint</Application>
  <PresentationFormat>Personalizado</PresentationFormat>
  <Paragraphs>25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ＭＳ Ｐゴシック</vt:lpstr>
      <vt:lpstr>Arial</vt:lpstr>
      <vt:lpstr>Calibri</vt:lpstr>
      <vt:lpstr>Lucida Grande</vt:lpstr>
      <vt:lpstr>System Font Regular</vt:lpstr>
      <vt:lpstr>AES_MASTERTemplate_Guidelines_0316</vt:lpstr>
      <vt:lpstr>Air quality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page opt 1 2 or 3-line title with color</dc:title>
  <dc:creator>Aaron Petrey</dc:creator>
  <cp:lastModifiedBy>Marina Zabala</cp:lastModifiedBy>
  <cp:revision>34</cp:revision>
  <cp:lastPrinted>2020-01-29T18:23:55Z</cp:lastPrinted>
  <dcterms:created xsi:type="dcterms:W3CDTF">2020-10-27T16:42:22Z</dcterms:created>
  <dcterms:modified xsi:type="dcterms:W3CDTF">2026-03-30T14:52:09Z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2020-01-29T00:00:00Z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2020-01-29T00:00:00Z</vt:filetime>
  </property>
</Properties>
</file>